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Roboto Medium"/>
      <p:regular r:id="rId19"/>
      <p:bold r:id="rId20"/>
      <p:italic r:id="rId21"/>
      <p:boldItalic r:id="rId22"/>
    </p:embeddedFont>
    <p:embeddedFont>
      <p:font typeface="Roboto"/>
      <p:regular r:id="rId23"/>
      <p:bold r:id="rId24"/>
      <p:italic r:id="rId25"/>
      <p:boldItalic r:id="rId26"/>
    </p:embeddedFont>
    <p:embeddedFont>
      <p:font typeface="Barlow Medium"/>
      <p:regular r:id="rId27"/>
      <p:bold r:id="rId28"/>
      <p:italic r:id="rId29"/>
      <p:boldItalic r:id="rId30"/>
    </p:embeddedFont>
    <p:embeddedFont>
      <p:font typeface="Barlow"/>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Medium-bold.fntdata"/><Relationship Id="rId22" Type="http://schemas.openxmlformats.org/officeDocument/2006/relationships/font" Target="fonts/RobotoMedium-boldItalic.fntdata"/><Relationship Id="rId21" Type="http://schemas.openxmlformats.org/officeDocument/2006/relationships/font" Target="fonts/RobotoMedium-italic.fntdata"/><Relationship Id="rId24" Type="http://schemas.openxmlformats.org/officeDocument/2006/relationships/font" Target="fonts/Roboto-bold.fntdata"/><Relationship Id="rId23" Type="http://schemas.openxmlformats.org/officeDocument/2006/relationships/font" Target="fonts/Roboto-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boldItalic.fntdata"/><Relationship Id="rId25" Type="http://schemas.openxmlformats.org/officeDocument/2006/relationships/font" Target="fonts/Roboto-italic.fntdata"/><Relationship Id="rId28" Type="http://schemas.openxmlformats.org/officeDocument/2006/relationships/font" Target="fonts/BarlowMedium-bold.fntdata"/><Relationship Id="rId27" Type="http://schemas.openxmlformats.org/officeDocument/2006/relationships/font" Target="fonts/BarlowMedium-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BarlowMedium-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Barlow-regular.fntdata"/><Relationship Id="rId30" Type="http://schemas.openxmlformats.org/officeDocument/2006/relationships/font" Target="fonts/BarlowMedium-boldItalic.fntdata"/><Relationship Id="rId11" Type="http://schemas.openxmlformats.org/officeDocument/2006/relationships/slide" Target="slides/slide6.xml"/><Relationship Id="rId33" Type="http://schemas.openxmlformats.org/officeDocument/2006/relationships/font" Target="fonts/Barlow-italic.fntdata"/><Relationship Id="rId10" Type="http://schemas.openxmlformats.org/officeDocument/2006/relationships/slide" Target="slides/slide5.xml"/><Relationship Id="rId32" Type="http://schemas.openxmlformats.org/officeDocument/2006/relationships/font" Target="fonts/Barlow-bold.fntdata"/><Relationship Id="rId13" Type="http://schemas.openxmlformats.org/officeDocument/2006/relationships/slide" Target="slides/slide8.xml"/><Relationship Id="rId12" Type="http://schemas.openxmlformats.org/officeDocument/2006/relationships/slide" Target="slides/slide7.xml"/><Relationship Id="rId34" Type="http://schemas.openxmlformats.org/officeDocument/2006/relationships/font" Target="fonts/Barlow-bold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RobotoMedium-regular.fntdata"/><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jp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105698c9d66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105698c9d66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105698c9d66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105698c9d66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105698c9d66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105698c9d66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105698c9d66_0_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105698c9d66_0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105698c9d66_0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105698c9d66_0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105698c9d66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105698c9d66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105698c9d66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105698c9d66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105698c9d66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105698c9d66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105698c9d66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105698c9d66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105698c9d66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105698c9d66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105698c9d66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105698c9d66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105698c9d66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105698c9d66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105698c9d66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105698c9d66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 Id="rId3"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 Id="rId3" Type="http://schemas.openxmlformats.org/officeDocument/2006/relationships/image" Target="../media/image4.png"/><Relationship Id="rId4" Type="http://schemas.openxmlformats.org/officeDocument/2006/relationships/image" Target="../media/image1.png"/><Relationship Id="rId5"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id="10" name="Google Shape;10;p2"/>
          <p:cNvPicPr preferRelativeResize="0"/>
          <p:nvPr/>
        </p:nvPicPr>
        <p:blipFill>
          <a:blip r:embed="rId2">
            <a:alphaModFix/>
          </a:blip>
          <a:stretch>
            <a:fillRect/>
          </a:stretch>
        </p:blipFill>
        <p:spPr>
          <a:xfrm>
            <a:off x="0" y="0"/>
            <a:ext cx="9144000" cy="5143499"/>
          </a:xfrm>
          <a:prstGeom prst="rect">
            <a:avLst/>
          </a:prstGeom>
          <a:noFill/>
          <a:ln>
            <a:noFill/>
          </a:ln>
        </p:spPr>
      </p:pic>
      <p:sp>
        <p:nvSpPr>
          <p:cNvPr id="11" name="Google Shape;11;p2"/>
          <p:cNvSpPr txBox="1"/>
          <p:nvPr>
            <p:ph type="ctrTitle"/>
          </p:nvPr>
        </p:nvSpPr>
        <p:spPr>
          <a:xfrm>
            <a:off x="140475" y="258250"/>
            <a:ext cx="6051300" cy="1467900"/>
          </a:xfrm>
          <a:prstGeom prst="rect">
            <a:avLst/>
          </a:prstGeom>
          <a:noFill/>
          <a:ln>
            <a:noFill/>
          </a:ln>
        </p:spPr>
        <p:txBody>
          <a:bodyPr anchorCtr="0" anchor="b" bIns="91425" lIns="91425" spcFirstLastPara="1" rIns="91425" wrap="square" tIns="91425">
            <a:normAutofit/>
          </a:bodyPr>
          <a:lstStyle>
            <a:lvl1pPr lvl="0">
              <a:lnSpc>
                <a:spcPct val="100000"/>
              </a:lnSpc>
              <a:spcBef>
                <a:spcPts val="0"/>
              </a:spcBef>
              <a:spcAft>
                <a:spcPts val="0"/>
              </a:spcAft>
              <a:buClr>
                <a:schemeClr val="dk1"/>
              </a:buClr>
              <a:buSzPts val="4000"/>
              <a:buFont typeface="Roboto Medium"/>
              <a:buNone/>
              <a:defRPr sz="4000">
                <a:solidFill>
                  <a:schemeClr val="dk1"/>
                </a:solidFill>
                <a:latin typeface="Roboto Medium"/>
                <a:ea typeface="Roboto Medium"/>
                <a:cs typeface="Roboto Medium"/>
                <a:sym typeface="Roboto Medium"/>
              </a:defRPr>
            </a:lvl1pPr>
            <a:lvl2pPr lvl="1">
              <a:lnSpc>
                <a:spcPct val="100000"/>
              </a:lnSpc>
              <a:spcBef>
                <a:spcPts val="0"/>
              </a:spcBef>
              <a:spcAft>
                <a:spcPts val="0"/>
              </a:spcAft>
              <a:buClr>
                <a:schemeClr val="dk1"/>
              </a:buClr>
              <a:buSzPts val="4000"/>
              <a:buFont typeface="Roboto Medium"/>
              <a:buNone/>
              <a:defRPr sz="4000">
                <a:solidFill>
                  <a:schemeClr val="dk1"/>
                </a:solidFill>
                <a:latin typeface="Roboto Medium"/>
                <a:ea typeface="Roboto Medium"/>
                <a:cs typeface="Roboto Medium"/>
                <a:sym typeface="Roboto Medium"/>
              </a:defRPr>
            </a:lvl2pPr>
            <a:lvl3pPr lvl="2">
              <a:lnSpc>
                <a:spcPct val="100000"/>
              </a:lnSpc>
              <a:spcBef>
                <a:spcPts val="0"/>
              </a:spcBef>
              <a:spcAft>
                <a:spcPts val="0"/>
              </a:spcAft>
              <a:buClr>
                <a:schemeClr val="dk1"/>
              </a:buClr>
              <a:buSzPts val="4000"/>
              <a:buFont typeface="Roboto Medium"/>
              <a:buNone/>
              <a:defRPr sz="4000">
                <a:solidFill>
                  <a:schemeClr val="dk1"/>
                </a:solidFill>
                <a:latin typeface="Roboto Medium"/>
                <a:ea typeface="Roboto Medium"/>
                <a:cs typeface="Roboto Medium"/>
                <a:sym typeface="Roboto Medium"/>
              </a:defRPr>
            </a:lvl3pPr>
            <a:lvl4pPr lvl="3">
              <a:lnSpc>
                <a:spcPct val="100000"/>
              </a:lnSpc>
              <a:spcBef>
                <a:spcPts val="0"/>
              </a:spcBef>
              <a:spcAft>
                <a:spcPts val="0"/>
              </a:spcAft>
              <a:buClr>
                <a:schemeClr val="dk1"/>
              </a:buClr>
              <a:buSzPts val="4000"/>
              <a:buFont typeface="Roboto Medium"/>
              <a:buNone/>
              <a:defRPr sz="4000">
                <a:solidFill>
                  <a:schemeClr val="dk1"/>
                </a:solidFill>
                <a:latin typeface="Roboto Medium"/>
                <a:ea typeface="Roboto Medium"/>
                <a:cs typeface="Roboto Medium"/>
                <a:sym typeface="Roboto Medium"/>
              </a:defRPr>
            </a:lvl4pPr>
            <a:lvl5pPr lvl="4">
              <a:lnSpc>
                <a:spcPct val="100000"/>
              </a:lnSpc>
              <a:spcBef>
                <a:spcPts val="0"/>
              </a:spcBef>
              <a:spcAft>
                <a:spcPts val="0"/>
              </a:spcAft>
              <a:buClr>
                <a:schemeClr val="dk1"/>
              </a:buClr>
              <a:buSzPts val="4000"/>
              <a:buFont typeface="Roboto Medium"/>
              <a:buNone/>
              <a:defRPr sz="4000">
                <a:solidFill>
                  <a:schemeClr val="dk1"/>
                </a:solidFill>
                <a:latin typeface="Roboto Medium"/>
                <a:ea typeface="Roboto Medium"/>
                <a:cs typeface="Roboto Medium"/>
                <a:sym typeface="Roboto Medium"/>
              </a:defRPr>
            </a:lvl5pPr>
            <a:lvl6pPr lvl="5">
              <a:lnSpc>
                <a:spcPct val="100000"/>
              </a:lnSpc>
              <a:spcBef>
                <a:spcPts val="0"/>
              </a:spcBef>
              <a:spcAft>
                <a:spcPts val="0"/>
              </a:spcAft>
              <a:buClr>
                <a:schemeClr val="dk1"/>
              </a:buClr>
              <a:buSzPts val="4000"/>
              <a:buFont typeface="Roboto Medium"/>
              <a:buNone/>
              <a:defRPr sz="4000">
                <a:solidFill>
                  <a:schemeClr val="dk1"/>
                </a:solidFill>
                <a:latin typeface="Roboto Medium"/>
                <a:ea typeface="Roboto Medium"/>
                <a:cs typeface="Roboto Medium"/>
                <a:sym typeface="Roboto Medium"/>
              </a:defRPr>
            </a:lvl6pPr>
            <a:lvl7pPr lvl="6">
              <a:lnSpc>
                <a:spcPct val="100000"/>
              </a:lnSpc>
              <a:spcBef>
                <a:spcPts val="0"/>
              </a:spcBef>
              <a:spcAft>
                <a:spcPts val="0"/>
              </a:spcAft>
              <a:buClr>
                <a:schemeClr val="dk1"/>
              </a:buClr>
              <a:buSzPts val="4000"/>
              <a:buFont typeface="Roboto Medium"/>
              <a:buNone/>
              <a:defRPr sz="4000">
                <a:solidFill>
                  <a:schemeClr val="dk1"/>
                </a:solidFill>
                <a:latin typeface="Roboto Medium"/>
                <a:ea typeface="Roboto Medium"/>
                <a:cs typeface="Roboto Medium"/>
                <a:sym typeface="Roboto Medium"/>
              </a:defRPr>
            </a:lvl7pPr>
            <a:lvl8pPr lvl="7">
              <a:lnSpc>
                <a:spcPct val="100000"/>
              </a:lnSpc>
              <a:spcBef>
                <a:spcPts val="0"/>
              </a:spcBef>
              <a:spcAft>
                <a:spcPts val="0"/>
              </a:spcAft>
              <a:buClr>
                <a:schemeClr val="dk1"/>
              </a:buClr>
              <a:buSzPts val="4000"/>
              <a:buFont typeface="Roboto Medium"/>
              <a:buNone/>
              <a:defRPr sz="4000">
                <a:solidFill>
                  <a:schemeClr val="dk1"/>
                </a:solidFill>
                <a:latin typeface="Roboto Medium"/>
                <a:ea typeface="Roboto Medium"/>
                <a:cs typeface="Roboto Medium"/>
                <a:sym typeface="Roboto Medium"/>
              </a:defRPr>
            </a:lvl8pPr>
            <a:lvl9pPr lvl="8">
              <a:lnSpc>
                <a:spcPct val="100000"/>
              </a:lnSpc>
              <a:spcBef>
                <a:spcPts val="0"/>
              </a:spcBef>
              <a:spcAft>
                <a:spcPts val="0"/>
              </a:spcAft>
              <a:buClr>
                <a:schemeClr val="dk1"/>
              </a:buClr>
              <a:buSzPts val="4000"/>
              <a:buFont typeface="Roboto Medium"/>
              <a:buNone/>
              <a:defRPr sz="4000">
                <a:solidFill>
                  <a:schemeClr val="dk1"/>
                </a:solidFill>
                <a:latin typeface="Roboto Medium"/>
                <a:ea typeface="Roboto Medium"/>
                <a:cs typeface="Roboto Medium"/>
                <a:sym typeface="Roboto Medium"/>
              </a:defRPr>
            </a:lvl9pPr>
          </a:lstStyle>
          <a:p/>
        </p:txBody>
      </p:sp>
      <p:sp>
        <p:nvSpPr>
          <p:cNvPr id="12" name="Google Shape;12;p2"/>
          <p:cNvSpPr txBox="1"/>
          <p:nvPr>
            <p:ph idx="1" type="subTitle"/>
          </p:nvPr>
        </p:nvSpPr>
        <p:spPr>
          <a:xfrm>
            <a:off x="140475" y="1726150"/>
            <a:ext cx="6263700" cy="1061700"/>
          </a:xfrm>
          <a:prstGeom prst="rect">
            <a:avLst/>
          </a:prstGeom>
          <a:noFill/>
          <a:ln>
            <a:noFill/>
          </a:ln>
        </p:spPr>
        <p:txBody>
          <a:bodyPr anchorCtr="0" anchor="t" bIns="91425" lIns="91425" spcFirstLastPara="1" rIns="91425" wrap="square" tIns="91425">
            <a:normAutofit/>
          </a:bodyPr>
          <a:lstStyle>
            <a:lvl1pPr lvl="0">
              <a:lnSpc>
                <a:spcPct val="100000"/>
              </a:lnSpc>
              <a:spcBef>
                <a:spcPts val="0"/>
              </a:spcBef>
              <a:spcAft>
                <a:spcPts val="0"/>
              </a:spcAft>
              <a:buClr>
                <a:schemeClr val="dk1"/>
              </a:buClr>
              <a:buSzPts val="2800"/>
              <a:buNone/>
              <a:defRPr sz="2800">
                <a:solidFill>
                  <a:schemeClr val="dk1"/>
                </a:solidFill>
              </a:defRPr>
            </a:lvl1pPr>
            <a:lvl2pPr lvl="1">
              <a:lnSpc>
                <a:spcPct val="100000"/>
              </a:lnSpc>
              <a:spcBef>
                <a:spcPts val="0"/>
              </a:spcBef>
              <a:spcAft>
                <a:spcPts val="0"/>
              </a:spcAft>
              <a:buClr>
                <a:schemeClr val="dk1"/>
              </a:buClr>
              <a:buSzPts val="2800"/>
              <a:buNone/>
              <a:defRPr sz="2800">
                <a:solidFill>
                  <a:schemeClr val="dk1"/>
                </a:solidFill>
              </a:defRPr>
            </a:lvl2pPr>
            <a:lvl3pPr lvl="2">
              <a:lnSpc>
                <a:spcPct val="100000"/>
              </a:lnSpc>
              <a:spcBef>
                <a:spcPts val="0"/>
              </a:spcBef>
              <a:spcAft>
                <a:spcPts val="0"/>
              </a:spcAft>
              <a:buClr>
                <a:schemeClr val="dk1"/>
              </a:buClr>
              <a:buSzPts val="2800"/>
              <a:buNone/>
              <a:defRPr sz="2800">
                <a:solidFill>
                  <a:schemeClr val="dk1"/>
                </a:solidFill>
              </a:defRPr>
            </a:lvl3pPr>
            <a:lvl4pPr lvl="3">
              <a:lnSpc>
                <a:spcPct val="100000"/>
              </a:lnSpc>
              <a:spcBef>
                <a:spcPts val="0"/>
              </a:spcBef>
              <a:spcAft>
                <a:spcPts val="0"/>
              </a:spcAft>
              <a:buClr>
                <a:schemeClr val="dk1"/>
              </a:buClr>
              <a:buSzPts val="2800"/>
              <a:buNone/>
              <a:defRPr sz="2800">
                <a:solidFill>
                  <a:schemeClr val="dk1"/>
                </a:solidFill>
              </a:defRPr>
            </a:lvl4pPr>
            <a:lvl5pPr lvl="4">
              <a:lnSpc>
                <a:spcPct val="100000"/>
              </a:lnSpc>
              <a:spcBef>
                <a:spcPts val="0"/>
              </a:spcBef>
              <a:spcAft>
                <a:spcPts val="0"/>
              </a:spcAft>
              <a:buClr>
                <a:schemeClr val="dk1"/>
              </a:buClr>
              <a:buSzPts val="2800"/>
              <a:buNone/>
              <a:defRPr sz="2800">
                <a:solidFill>
                  <a:schemeClr val="dk1"/>
                </a:solidFill>
              </a:defRPr>
            </a:lvl5pPr>
            <a:lvl6pPr lvl="5">
              <a:lnSpc>
                <a:spcPct val="100000"/>
              </a:lnSpc>
              <a:spcBef>
                <a:spcPts val="0"/>
              </a:spcBef>
              <a:spcAft>
                <a:spcPts val="0"/>
              </a:spcAft>
              <a:buClr>
                <a:schemeClr val="dk1"/>
              </a:buClr>
              <a:buSzPts val="2800"/>
              <a:buNone/>
              <a:defRPr sz="2800">
                <a:solidFill>
                  <a:schemeClr val="dk1"/>
                </a:solidFill>
              </a:defRPr>
            </a:lvl6pPr>
            <a:lvl7pPr lvl="6">
              <a:lnSpc>
                <a:spcPct val="100000"/>
              </a:lnSpc>
              <a:spcBef>
                <a:spcPts val="0"/>
              </a:spcBef>
              <a:spcAft>
                <a:spcPts val="0"/>
              </a:spcAft>
              <a:buClr>
                <a:schemeClr val="dk1"/>
              </a:buClr>
              <a:buSzPts val="2800"/>
              <a:buNone/>
              <a:defRPr sz="2800">
                <a:solidFill>
                  <a:schemeClr val="dk1"/>
                </a:solidFill>
              </a:defRPr>
            </a:lvl7pPr>
            <a:lvl8pPr lvl="7">
              <a:lnSpc>
                <a:spcPct val="100000"/>
              </a:lnSpc>
              <a:spcBef>
                <a:spcPts val="0"/>
              </a:spcBef>
              <a:spcAft>
                <a:spcPts val="0"/>
              </a:spcAft>
              <a:buClr>
                <a:schemeClr val="dk1"/>
              </a:buClr>
              <a:buSzPts val="2800"/>
              <a:buNone/>
              <a:defRPr sz="2800">
                <a:solidFill>
                  <a:schemeClr val="dk1"/>
                </a:solidFill>
              </a:defRPr>
            </a:lvl8pPr>
            <a:lvl9pPr lvl="8">
              <a:lnSpc>
                <a:spcPct val="100000"/>
              </a:lnSpc>
              <a:spcBef>
                <a:spcPts val="0"/>
              </a:spcBef>
              <a:spcAft>
                <a:spcPts val="0"/>
              </a:spcAft>
              <a:buClr>
                <a:schemeClr val="dk1"/>
              </a:buClr>
              <a:buSzPts val="2800"/>
              <a:buNone/>
              <a:defRPr sz="2800">
                <a:solidFill>
                  <a:schemeClr val="dk1"/>
                </a:solidFill>
              </a:defRPr>
            </a:lvl9pPr>
          </a:lstStyle>
          <a:p/>
        </p:txBody>
      </p:sp>
      <p:cxnSp>
        <p:nvCxnSpPr>
          <p:cNvPr id="13" name="Google Shape;13;p2"/>
          <p:cNvCxnSpPr/>
          <p:nvPr/>
        </p:nvCxnSpPr>
        <p:spPr>
          <a:xfrm>
            <a:off x="240575" y="1754300"/>
            <a:ext cx="5340600" cy="0"/>
          </a:xfrm>
          <a:prstGeom prst="straightConnector1">
            <a:avLst/>
          </a:prstGeom>
          <a:noFill/>
          <a:ln cap="flat" cmpd="sng" w="28575">
            <a:solidFill>
              <a:schemeClr val="dk1"/>
            </a:solidFill>
            <a:prstDash val="solid"/>
            <a:round/>
            <a:headEnd len="med" w="med" type="none"/>
            <a:tailEnd len="med" w="med" type="none"/>
          </a:ln>
        </p:spPr>
      </p:cxnSp>
      <p:pic>
        <p:nvPicPr>
          <p:cNvPr id="14" name="Google Shape;14;p2"/>
          <p:cNvPicPr preferRelativeResize="0"/>
          <p:nvPr/>
        </p:nvPicPr>
        <p:blipFill>
          <a:blip r:embed="rId3">
            <a:alphaModFix/>
          </a:blip>
          <a:stretch>
            <a:fillRect/>
          </a:stretch>
        </p:blipFill>
        <p:spPr>
          <a:xfrm>
            <a:off x="7915771" y="109675"/>
            <a:ext cx="1113375" cy="666825"/>
          </a:xfrm>
          <a:prstGeom prst="rect">
            <a:avLst/>
          </a:prstGeom>
          <a:noFill/>
          <a:ln>
            <a:noFill/>
          </a:ln>
        </p:spPr>
      </p:pic>
      <p:sp>
        <p:nvSpPr>
          <p:cNvPr id="15" name="Google Shape;15;p2"/>
          <p:cNvSpPr txBox="1"/>
          <p:nvPr>
            <p:ph idx="2" type="body"/>
          </p:nvPr>
        </p:nvSpPr>
        <p:spPr>
          <a:xfrm>
            <a:off x="6908800" y="2464900"/>
            <a:ext cx="2067300" cy="2208600"/>
          </a:xfrm>
          <a:prstGeom prst="rect">
            <a:avLst/>
          </a:prstGeom>
        </p:spPr>
        <p:txBody>
          <a:bodyPr anchorCtr="0" anchor="t" bIns="91425" lIns="91425" spcFirstLastPara="1" rIns="91425" wrap="square" tIns="91425">
            <a:normAutofit/>
          </a:bodyPr>
          <a:lstStyle>
            <a:lvl1pPr indent="-342900" lvl="0" marL="457200" algn="r">
              <a:spcBef>
                <a:spcPts val="0"/>
              </a:spcBef>
              <a:spcAft>
                <a:spcPts val="0"/>
              </a:spcAft>
              <a:buClr>
                <a:schemeClr val="dk1"/>
              </a:buClr>
              <a:buSzPts val="1800"/>
              <a:buChar char="●"/>
              <a:defRPr>
                <a:solidFill>
                  <a:schemeClr val="dk1"/>
                </a:solidFill>
              </a:defRPr>
            </a:lvl1pPr>
            <a:lvl2pPr indent="-317500" lvl="1" marL="914400" algn="r">
              <a:spcBef>
                <a:spcPts val="0"/>
              </a:spcBef>
              <a:spcAft>
                <a:spcPts val="0"/>
              </a:spcAft>
              <a:buClr>
                <a:schemeClr val="dk1"/>
              </a:buClr>
              <a:buSzPts val="1400"/>
              <a:buChar char="○"/>
              <a:defRPr>
                <a:solidFill>
                  <a:schemeClr val="dk1"/>
                </a:solidFill>
              </a:defRPr>
            </a:lvl2pPr>
            <a:lvl3pPr indent="-317500" lvl="2" marL="1371600" algn="r">
              <a:spcBef>
                <a:spcPts val="0"/>
              </a:spcBef>
              <a:spcAft>
                <a:spcPts val="0"/>
              </a:spcAft>
              <a:buClr>
                <a:schemeClr val="dk1"/>
              </a:buClr>
              <a:buSzPts val="1400"/>
              <a:buChar char="■"/>
              <a:defRPr>
                <a:solidFill>
                  <a:schemeClr val="dk1"/>
                </a:solidFill>
              </a:defRPr>
            </a:lvl3pPr>
            <a:lvl4pPr indent="-317500" lvl="3" marL="1828800" algn="r">
              <a:spcBef>
                <a:spcPts val="0"/>
              </a:spcBef>
              <a:spcAft>
                <a:spcPts val="0"/>
              </a:spcAft>
              <a:buClr>
                <a:schemeClr val="dk1"/>
              </a:buClr>
              <a:buSzPts val="1400"/>
              <a:buChar char="●"/>
              <a:defRPr>
                <a:solidFill>
                  <a:schemeClr val="dk1"/>
                </a:solidFill>
              </a:defRPr>
            </a:lvl4pPr>
            <a:lvl5pPr indent="-317500" lvl="4" marL="2286000" algn="r">
              <a:spcBef>
                <a:spcPts val="0"/>
              </a:spcBef>
              <a:spcAft>
                <a:spcPts val="0"/>
              </a:spcAft>
              <a:buClr>
                <a:schemeClr val="dk1"/>
              </a:buClr>
              <a:buSzPts val="1400"/>
              <a:buChar char="○"/>
              <a:defRPr>
                <a:solidFill>
                  <a:schemeClr val="dk1"/>
                </a:solidFill>
              </a:defRPr>
            </a:lvl5pPr>
            <a:lvl6pPr indent="-317500" lvl="5" marL="2743200" algn="r">
              <a:spcBef>
                <a:spcPts val="0"/>
              </a:spcBef>
              <a:spcAft>
                <a:spcPts val="0"/>
              </a:spcAft>
              <a:buClr>
                <a:schemeClr val="dk1"/>
              </a:buClr>
              <a:buSzPts val="1400"/>
              <a:buChar char="■"/>
              <a:defRPr>
                <a:solidFill>
                  <a:schemeClr val="dk1"/>
                </a:solidFill>
              </a:defRPr>
            </a:lvl6pPr>
            <a:lvl7pPr indent="-317500" lvl="6" marL="3200400" algn="r">
              <a:spcBef>
                <a:spcPts val="0"/>
              </a:spcBef>
              <a:spcAft>
                <a:spcPts val="0"/>
              </a:spcAft>
              <a:buClr>
                <a:schemeClr val="dk1"/>
              </a:buClr>
              <a:buSzPts val="1400"/>
              <a:buChar char="●"/>
              <a:defRPr>
                <a:solidFill>
                  <a:schemeClr val="dk1"/>
                </a:solidFill>
              </a:defRPr>
            </a:lvl7pPr>
            <a:lvl8pPr indent="-317500" lvl="7" marL="3657600" algn="r">
              <a:spcBef>
                <a:spcPts val="0"/>
              </a:spcBef>
              <a:spcAft>
                <a:spcPts val="0"/>
              </a:spcAft>
              <a:buClr>
                <a:schemeClr val="dk1"/>
              </a:buClr>
              <a:buSzPts val="1400"/>
              <a:buChar char="○"/>
              <a:defRPr>
                <a:solidFill>
                  <a:schemeClr val="dk1"/>
                </a:solidFill>
              </a:defRPr>
            </a:lvl8pPr>
            <a:lvl9pPr indent="-317500" lvl="8" marL="4114800" algn="r">
              <a:spcBef>
                <a:spcPts val="0"/>
              </a:spcBef>
              <a:spcAft>
                <a:spcPts val="0"/>
              </a:spcAft>
              <a:buClr>
                <a:schemeClr val="dk1"/>
              </a:buClr>
              <a:buSzPts val="1400"/>
              <a:buChar char="■"/>
              <a:defRPr>
                <a:solidFill>
                  <a:schemeClr val="dk1"/>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55" name="Shape 55"/>
        <p:cNvGrpSpPr/>
        <p:nvPr/>
      </p:nvGrpSpPr>
      <p:grpSpPr>
        <a:xfrm>
          <a:off x="0" y="0"/>
          <a:ext cx="0" cy="0"/>
          <a:chOff x="0" y="0"/>
          <a:chExt cx="0" cy="0"/>
        </a:xfrm>
      </p:grpSpPr>
      <p:sp>
        <p:nvSpPr>
          <p:cNvPr id="56" name="Google Shape;56;p11"/>
          <p:cNvSpPr txBox="1"/>
          <p:nvPr>
            <p:ph type="title"/>
          </p:nvPr>
        </p:nvSpPr>
        <p:spPr>
          <a:xfrm>
            <a:off x="311700" y="1402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Font typeface="Roboto Medium"/>
              <a:buNone/>
              <a:defRPr>
                <a:latin typeface="Roboto Medium"/>
                <a:ea typeface="Roboto Medium"/>
                <a:cs typeface="Roboto Medium"/>
                <a:sym typeface="Roboto Medium"/>
              </a:defRPr>
            </a:lvl1pPr>
            <a:lvl2pPr lvl="1" algn="l">
              <a:lnSpc>
                <a:spcPct val="100000"/>
              </a:lnSpc>
              <a:spcBef>
                <a:spcPts val="0"/>
              </a:spcBef>
              <a:spcAft>
                <a:spcPts val="0"/>
              </a:spcAft>
              <a:buSzPts val="2800"/>
              <a:buFont typeface="Roboto Medium"/>
              <a:buNone/>
              <a:defRPr>
                <a:latin typeface="Roboto Medium"/>
                <a:ea typeface="Roboto Medium"/>
                <a:cs typeface="Roboto Medium"/>
                <a:sym typeface="Roboto Medium"/>
              </a:defRPr>
            </a:lvl2pPr>
            <a:lvl3pPr lvl="2" algn="l">
              <a:lnSpc>
                <a:spcPct val="100000"/>
              </a:lnSpc>
              <a:spcBef>
                <a:spcPts val="0"/>
              </a:spcBef>
              <a:spcAft>
                <a:spcPts val="0"/>
              </a:spcAft>
              <a:buSzPts val="2800"/>
              <a:buFont typeface="Roboto Medium"/>
              <a:buNone/>
              <a:defRPr>
                <a:latin typeface="Roboto Medium"/>
                <a:ea typeface="Roboto Medium"/>
                <a:cs typeface="Roboto Medium"/>
                <a:sym typeface="Roboto Medium"/>
              </a:defRPr>
            </a:lvl3pPr>
            <a:lvl4pPr lvl="3" algn="l">
              <a:lnSpc>
                <a:spcPct val="100000"/>
              </a:lnSpc>
              <a:spcBef>
                <a:spcPts val="0"/>
              </a:spcBef>
              <a:spcAft>
                <a:spcPts val="0"/>
              </a:spcAft>
              <a:buSzPts val="2800"/>
              <a:buFont typeface="Roboto Medium"/>
              <a:buNone/>
              <a:defRPr>
                <a:latin typeface="Roboto Medium"/>
                <a:ea typeface="Roboto Medium"/>
                <a:cs typeface="Roboto Medium"/>
                <a:sym typeface="Roboto Medium"/>
              </a:defRPr>
            </a:lvl4pPr>
            <a:lvl5pPr lvl="4" algn="l">
              <a:lnSpc>
                <a:spcPct val="100000"/>
              </a:lnSpc>
              <a:spcBef>
                <a:spcPts val="0"/>
              </a:spcBef>
              <a:spcAft>
                <a:spcPts val="0"/>
              </a:spcAft>
              <a:buSzPts val="2800"/>
              <a:buFont typeface="Roboto Medium"/>
              <a:buNone/>
              <a:defRPr>
                <a:latin typeface="Roboto Medium"/>
                <a:ea typeface="Roboto Medium"/>
                <a:cs typeface="Roboto Medium"/>
                <a:sym typeface="Roboto Medium"/>
              </a:defRPr>
            </a:lvl5pPr>
            <a:lvl6pPr lvl="5" algn="l">
              <a:lnSpc>
                <a:spcPct val="100000"/>
              </a:lnSpc>
              <a:spcBef>
                <a:spcPts val="0"/>
              </a:spcBef>
              <a:spcAft>
                <a:spcPts val="0"/>
              </a:spcAft>
              <a:buSzPts val="2800"/>
              <a:buFont typeface="Roboto Medium"/>
              <a:buNone/>
              <a:defRPr>
                <a:latin typeface="Roboto Medium"/>
                <a:ea typeface="Roboto Medium"/>
                <a:cs typeface="Roboto Medium"/>
                <a:sym typeface="Roboto Medium"/>
              </a:defRPr>
            </a:lvl6pPr>
            <a:lvl7pPr lvl="6" algn="l">
              <a:lnSpc>
                <a:spcPct val="100000"/>
              </a:lnSpc>
              <a:spcBef>
                <a:spcPts val="0"/>
              </a:spcBef>
              <a:spcAft>
                <a:spcPts val="0"/>
              </a:spcAft>
              <a:buSzPts val="2800"/>
              <a:buFont typeface="Roboto Medium"/>
              <a:buNone/>
              <a:defRPr>
                <a:latin typeface="Roboto Medium"/>
                <a:ea typeface="Roboto Medium"/>
                <a:cs typeface="Roboto Medium"/>
                <a:sym typeface="Roboto Medium"/>
              </a:defRPr>
            </a:lvl7pPr>
            <a:lvl8pPr lvl="7" algn="l">
              <a:lnSpc>
                <a:spcPct val="100000"/>
              </a:lnSpc>
              <a:spcBef>
                <a:spcPts val="0"/>
              </a:spcBef>
              <a:spcAft>
                <a:spcPts val="0"/>
              </a:spcAft>
              <a:buSzPts val="2800"/>
              <a:buFont typeface="Roboto Medium"/>
              <a:buNone/>
              <a:defRPr>
                <a:latin typeface="Roboto Medium"/>
                <a:ea typeface="Roboto Medium"/>
                <a:cs typeface="Roboto Medium"/>
                <a:sym typeface="Roboto Medium"/>
              </a:defRPr>
            </a:lvl8pPr>
            <a:lvl9pPr lvl="8" algn="l">
              <a:lnSpc>
                <a:spcPct val="100000"/>
              </a:lnSpc>
              <a:spcBef>
                <a:spcPts val="0"/>
              </a:spcBef>
              <a:spcAft>
                <a:spcPts val="0"/>
              </a:spcAft>
              <a:buSzPts val="2800"/>
              <a:buFont typeface="Roboto Medium"/>
              <a:buNone/>
              <a:defRPr>
                <a:latin typeface="Roboto Medium"/>
                <a:ea typeface="Roboto Medium"/>
                <a:cs typeface="Roboto Medium"/>
                <a:sym typeface="Roboto Medium"/>
              </a:defRPr>
            </a:lvl9pPr>
          </a:lstStyle>
          <a:p/>
        </p:txBody>
      </p:sp>
      <p:sp>
        <p:nvSpPr>
          <p:cNvPr id="57" name="Google Shape;57;p11"/>
          <p:cNvSpPr txBox="1"/>
          <p:nvPr>
            <p:ph idx="1" type="body"/>
          </p:nvPr>
        </p:nvSpPr>
        <p:spPr>
          <a:xfrm>
            <a:off x="311700" y="827712"/>
            <a:ext cx="8520600" cy="37413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58" name="Google Shape;58;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9" name="Shape 59"/>
        <p:cNvGrpSpPr/>
        <p:nvPr/>
      </p:nvGrpSpPr>
      <p:grpSpPr>
        <a:xfrm>
          <a:off x="0" y="0"/>
          <a:ext cx="0" cy="0"/>
          <a:chOff x="0" y="0"/>
          <a:chExt cx="0" cy="0"/>
        </a:xfrm>
      </p:grpSpPr>
      <p:sp>
        <p:nvSpPr>
          <p:cNvPr id="60" name="Google Shape;60;p12"/>
          <p:cNvSpPr txBox="1"/>
          <p:nvPr>
            <p:ph type="title"/>
          </p:nvPr>
        </p:nvSpPr>
        <p:spPr>
          <a:xfrm>
            <a:off x="311700" y="1402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Font typeface="Roboto Medium"/>
              <a:buNone/>
              <a:defRPr>
                <a:latin typeface="Roboto Medium"/>
                <a:ea typeface="Roboto Medium"/>
                <a:cs typeface="Roboto Medium"/>
                <a:sym typeface="Roboto Medium"/>
              </a:defRPr>
            </a:lvl1pPr>
            <a:lvl2pPr lvl="1" algn="l">
              <a:lnSpc>
                <a:spcPct val="100000"/>
              </a:lnSpc>
              <a:spcBef>
                <a:spcPts val="0"/>
              </a:spcBef>
              <a:spcAft>
                <a:spcPts val="0"/>
              </a:spcAft>
              <a:buSzPts val="2800"/>
              <a:buFont typeface="Roboto Medium"/>
              <a:buNone/>
              <a:defRPr>
                <a:latin typeface="Roboto Medium"/>
                <a:ea typeface="Roboto Medium"/>
                <a:cs typeface="Roboto Medium"/>
                <a:sym typeface="Roboto Medium"/>
              </a:defRPr>
            </a:lvl2pPr>
            <a:lvl3pPr lvl="2" algn="l">
              <a:lnSpc>
                <a:spcPct val="100000"/>
              </a:lnSpc>
              <a:spcBef>
                <a:spcPts val="0"/>
              </a:spcBef>
              <a:spcAft>
                <a:spcPts val="0"/>
              </a:spcAft>
              <a:buSzPts val="2800"/>
              <a:buFont typeface="Roboto Medium"/>
              <a:buNone/>
              <a:defRPr>
                <a:latin typeface="Roboto Medium"/>
                <a:ea typeface="Roboto Medium"/>
                <a:cs typeface="Roboto Medium"/>
                <a:sym typeface="Roboto Medium"/>
              </a:defRPr>
            </a:lvl3pPr>
            <a:lvl4pPr lvl="3" algn="l">
              <a:lnSpc>
                <a:spcPct val="100000"/>
              </a:lnSpc>
              <a:spcBef>
                <a:spcPts val="0"/>
              </a:spcBef>
              <a:spcAft>
                <a:spcPts val="0"/>
              </a:spcAft>
              <a:buSzPts val="2800"/>
              <a:buFont typeface="Roboto Medium"/>
              <a:buNone/>
              <a:defRPr>
                <a:latin typeface="Roboto Medium"/>
                <a:ea typeface="Roboto Medium"/>
                <a:cs typeface="Roboto Medium"/>
                <a:sym typeface="Roboto Medium"/>
              </a:defRPr>
            </a:lvl4pPr>
            <a:lvl5pPr lvl="4" algn="l">
              <a:lnSpc>
                <a:spcPct val="100000"/>
              </a:lnSpc>
              <a:spcBef>
                <a:spcPts val="0"/>
              </a:spcBef>
              <a:spcAft>
                <a:spcPts val="0"/>
              </a:spcAft>
              <a:buSzPts val="2800"/>
              <a:buFont typeface="Roboto Medium"/>
              <a:buNone/>
              <a:defRPr>
                <a:latin typeface="Roboto Medium"/>
                <a:ea typeface="Roboto Medium"/>
                <a:cs typeface="Roboto Medium"/>
                <a:sym typeface="Roboto Medium"/>
              </a:defRPr>
            </a:lvl5pPr>
            <a:lvl6pPr lvl="5" algn="l">
              <a:lnSpc>
                <a:spcPct val="100000"/>
              </a:lnSpc>
              <a:spcBef>
                <a:spcPts val="0"/>
              </a:spcBef>
              <a:spcAft>
                <a:spcPts val="0"/>
              </a:spcAft>
              <a:buSzPts val="2800"/>
              <a:buFont typeface="Roboto Medium"/>
              <a:buNone/>
              <a:defRPr>
                <a:latin typeface="Roboto Medium"/>
                <a:ea typeface="Roboto Medium"/>
                <a:cs typeface="Roboto Medium"/>
                <a:sym typeface="Roboto Medium"/>
              </a:defRPr>
            </a:lvl6pPr>
            <a:lvl7pPr lvl="6" algn="l">
              <a:lnSpc>
                <a:spcPct val="100000"/>
              </a:lnSpc>
              <a:spcBef>
                <a:spcPts val="0"/>
              </a:spcBef>
              <a:spcAft>
                <a:spcPts val="0"/>
              </a:spcAft>
              <a:buSzPts val="2800"/>
              <a:buFont typeface="Roboto Medium"/>
              <a:buNone/>
              <a:defRPr>
                <a:latin typeface="Roboto Medium"/>
                <a:ea typeface="Roboto Medium"/>
                <a:cs typeface="Roboto Medium"/>
                <a:sym typeface="Roboto Medium"/>
              </a:defRPr>
            </a:lvl7pPr>
            <a:lvl8pPr lvl="7" algn="l">
              <a:lnSpc>
                <a:spcPct val="100000"/>
              </a:lnSpc>
              <a:spcBef>
                <a:spcPts val="0"/>
              </a:spcBef>
              <a:spcAft>
                <a:spcPts val="0"/>
              </a:spcAft>
              <a:buSzPts val="2800"/>
              <a:buFont typeface="Roboto Medium"/>
              <a:buNone/>
              <a:defRPr>
                <a:latin typeface="Roboto Medium"/>
                <a:ea typeface="Roboto Medium"/>
                <a:cs typeface="Roboto Medium"/>
                <a:sym typeface="Roboto Medium"/>
              </a:defRPr>
            </a:lvl8pPr>
            <a:lvl9pPr lvl="8" algn="l">
              <a:lnSpc>
                <a:spcPct val="100000"/>
              </a:lnSpc>
              <a:spcBef>
                <a:spcPts val="0"/>
              </a:spcBef>
              <a:spcAft>
                <a:spcPts val="0"/>
              </a:spcAft>
              <a:buSzPts val="2800"/>
              <a:buFont typeface="Roboto Medium"/>
              <a:buNone/>
              <a:defRPr>
                <a:latin typeface="Roboto Medium"/>
                <a:ea typeface="Roboto Medium"/>
                <a:cs typeface="Roboto Medium"/>
                <a:sym typeface="Roboto Medium"/>
              </a:defRPr>
            </a:lvl9pPr>
          </a:lstStyle>
          <a:p/>
        </p:txBody>
      </p:sp>
      <p:sp>
        <p:nvSpPr>
          <p:cNvPr id="61" name="Google Shape;61;p12"/>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62" name="Google Shape;62;p12"/>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63" name="Google Shape;63;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4" name="Shape 64"/>
        <p:cNvGrpSpPr/>
        <p:nvPr/>
      </p:nvGrpSpPr>
      <p:grpSpPr>
        <a:xfrm>
          <a:off x="0" y="0"/>
          <a:ext cx="0" cy="0"/>
          <a:chOff x="0" y="0"/>
          <a:chExt cx="0" cy="0"/>
        </a:xfrm>
      </p:grpSpPr>
      <p:sp>
        <p:nvSpPr>
          <p:cNvPr id="65" name="Google Shape;65;p13"/>
          <p:cNvSpPr txBox="1"/>
          <p:nvPr>
            <p:ph type="title"/>
          </p:nvPr>
        </p:nvSpPr>
        <p:spPr>
          <a:xfrm>
            <a:off x="311700" y="1402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Font typeface="Roboto Medium"/>
              <a:buNone/>
              <a:defRPr>
                <a:latin typeface="Roboto Medium"/>
                <a:ea typeface="Roboto Medium"/>
                <a:cs typeface="Roboto Medium"/>
                <a:sym typeface="Roboto Medium"/>
              </a:defRPr>
            </a:lvl1pPr>
            <a:lvl2pPr lvl="1" algn="l">
              <a:lnSpc>
                <a:spcPct val="100000"/>
              </a:lnSpc>
              <a:spcBef>
                <a:spcPts val="0"/>
              </a:spcBef>
              <a:spcAft>
                <a:spcPts val="0"/>
              </a:spcAft>
              <a:buSzPts val="2800"/>
              <a:buFont typeface="Roboto Medium"/>
              <a:buNone/>
              <a:defRPr>
                <a:latin typeface="Roboto Medium"/>
                <a:ea typeface="Roboto Medium"/>
                <a:cs typeface="Roboto Medium"/>
                <a:sym typeface="Roboto Medium"/>
              </a:defRPr>
            </a:lvl2pPr>
            <a:lvl3pPr lvl="2" algn="l">
              <a:lnSpc>
                <a:spcPct val="100000"/>
              </a:lnSpc>
              <a:spcBef>
                <a:spcPts val="0"/>
              </a:spcBef>
              <a:spcAft>
                <a:spcPts val="0"/>
              </a:spcAft>
              <a:buSzPts val="2800"/>
              <a:buFont typeface="Roboto Medium"/>
              <a:buNone/>
              <a:defRPr>
                <a:latin typeface="Roboto Medium"/>
                <a:ea typeface="Roboto Medium"/>
                <a:cs typeface="Roboto Medium"/>
                <a:sym typeface="Roboto Medium"/>
              </a:defRPr>
            </a:lvl3pPr>
            <a:lvl4pPr lvl="3" algn="l">
              <a:lnSpc>
                <a:spcPct val="100000"/>
              </a:lnSpc>
              <a:spcBef>
                <a:spcPts val="0"/>
              </a:spcBef>
              <a:spcAft>
                <a:spcPts val="0"/>
              </a:spcAft>
              <a:buSzPts val="2800"/>
              <a:buFont typeface="Roboto Medium"/>
              <a:buNone/>
              <a:defRPr>
                <a:latin typeface="Roboto Medium"/>
                <a:ea typeface="Roboto Medium"/>
                <a:cs typeface="Roboto Medium"/>
                <a:sym typeface="Roboto Medium"/>
              </a:defRPr>
            </a:lvl4pPr>
            <a:lvl5pPr lvl="4" algn="l">
              <a:lnSpc>
                <a:spcPct val="100000"/>
              </a:lnSpc>
              <a:spcBef>
                <a:spcPts val="0"/>
              </a:spcBef>
              <a:spcAft>
                <a:spcPts val="0"/>
              </a:spcAft>
              <a:buSzPts val="2800"/>
              <a:buFont typeface="Roboto Medium"/>
              <a:buNone/>
              <a:defRPr>
                <a:latin typeface="Roboto Medium"/>
                <a:ea typeface="Roboto Medium"/>
                <a:cs typeface="Roboto Medium"/>
                <a:sym typeface="Roboto Medium"/>
              </a:defRPr>
            </a:lvl5pPr>
            <a:lvl6pPr lvl="5" algn="l">
              <a:lnSpc>
                <a:spcPct val="100000"/>
              </a:lnSpc>
              <a:spcBef>
                <a:spcPts val="0"/>
              </a:spcBef>
              <a:spcAft>
                <a:spcPts val="0"/>
              </a:spcAft>
              <a:buSzPts val="2800"/>
              <a:buFont typeface="Roboto Medium"/>
              <a:buNone/>
              <a:defRPr>
                <a:latin typeface="Roboto Medium"/>
                <a:ea typeface="Roboto Medium"/>
                <a:cs typeface="Roboto Medium"/>
                <a:sym typeface="Roboto Medium"/>
              </a:defRPr>
            </a:lvl6pPr>
            <a:lvl7pPr lvl="6" algn="l">
              <a:lnSpc>
                <a:spcPct val="100000"/>
              </a:lnSpc>
              <a:spcBef>
                <a:spcPts val="0"/>
              </a:spcBef>
              <a:spcAft>
                <a:spcPts val="0"/>
              </a:spcAft>
              <a:buSzPts val="2800"/>
              <a:buFont typeface="Roboto Medium"/>
              <a:buNone/>
              <a:defRPr>
                <a:latin typeface="Roboto Medium"/>
                <a:ea typeface="Roboto Medium"/>
                <a:cs typeface="Roboto Medium"/>
                <a:sym typeface="Roboto Medium"/>
              </a:defRPr>
            </a:lvl7pPr>
            <a:lvl8pPr lvl="7" algn="l">
              <a:lnSpc>
                <a:spcPct val="100000"/>
              </a:lnSpc>
              <a:spcBef>
                <a:spcPts val="0"/>
              </a:spcBef>
              <a:spcAft>
                <a:spcPts val="0"/>
              </a:spcAft>
              <a:buSzPts val="2800"/>
              <a:buFont typeface="Roboto Medium"/>
              <a:buNone/>
              <a:defRPr>
                <a:latin typeface="Roboto Medium"/>
                <a:ea typeface="Roboto Medium"/>
                <a:cs typeface="Roboto Medium"/>
                <a:sym typeface="Roboto Medium"/>
              </a:defRPr>
            </a:lvl8pPr>
            <a:lvl9pPr lvl="8" algn="l">
              <a:lnSpc>
                <a:spcPct val="100000"/>
              </a:lnSpc>
              <a:spcBef>
                <a:spcPts val="0"/>
              </a:spcBef>
              <a:spcAft>
                <a:spcPts val="0"/>
              </a:spcAft>
              <a:buSzPts val="2800"/>
              <a:buFont typeface="Roboto Medium"/>
              <a:buNone/>
              <a:defRPr>
                <a:latin typeface="Roboto Medium"/>
                <a:ea typeface="Roboto Medium"/>
                <a:cs typeface="Roboto Medium"/>
                <a:sym typeface="Roboto Medium"/>
              </a:defRPr>
            </a:lvl9pPr>
          </a:lstStyle>
          <a:p/>
        </p:txBody>
      </p:sp>
      <p:sp>
        <p:nvSpPr>
          <p:cNvPr id="66" name="Google Shape;66;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mpty" type="blank">
  <p:cSld name="BLANK">
    <p:spTree>
      <p:nvGrpSpPr>
        <p:cNvPr id="67" name="Shape 67"/>
        <p:cNvGrpSpPr/>
        <p:nvPr/>
      </p:nvGrpSpPr>
      <p:grpSpPr>
        <a:xfrm>
          <a:off x="0" y="0"/>
          <a:ext cx="0" cy="0"/>
          <a:chOff x="0" y="0"/>
          <a:chExt cx="0" cy="0"/>
        </a:xfrm>
      </p:grpSpPr>
      <p:sp>
        <p:nvSpPr>
          <p:cNvPr id="68" name="Google Shape;68;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 you">
  <p:cSld name="CUSTOM">
    <p:spTree>
      <p:nvGrpSpPr>
        <p:cNvPr id="16" name="Shape 16"/>
        <p:cNvGrpSpPr/>
        <p:nvPr/>
      </p:nvGrpSpPr>
      <p:grpSpPr>
        <a:xfrm>
          <a:off x="0" y="0"/>
          <a:ext cx="0" cy="0"/>
          <a:chOff x="0" y="0"/>
          <a:chExt cx="0" cy="0"/>
        </a:xfrm>
      </p:grpSpPr>
      <p:pic>
        <p:nvPicPr>
          <p:cNvPr id="17" name="Google Shape;17;p3"/>
          <p:cNvPicPr preferRelativeResize="0"/>
          <p:nvPr/>
        </p:nvPicPr>
        <p:blipFill>
          <a:blip r:embed="rId2">
            <a:alphaModFix/>
          </a:blip>
          <a:stretch>
            <a:fillRect/>
          </a:stretch>
        </p:blipFill>
        <p:spPr>
          <a:xfrm>
            <a:off x="0" y="0"/>
            <a:ext cx="9144000" cy="5143499"/>
          </a:xfrm>
          <a:prstGeom prst="rect">
            <a:avLst/>
          </a:prstGeom>
          <a:noFill/>
          <a:ln>
            <a:noFill/>
          </a:ln>
        </p:spPr>
      </p:pic>
      <p:sp>
        <p:nvSpPr>
          <p:cNvPr id="18" name="Google Shape;18;p3"/>
          <p:cNvSpPr txBox="1"/>
          <p:nvPr>
            <p:ph idx="1" type="body"/>
          </p:nvPr>
        </p:nvSpPr>
        <p:spPr>
          <a:xfrm>
            <a:off x="2288250" y="1542450"/>
            <a:ext cx="4567500" cy="694800"/>
          </a:xfrm>
          <a:prstGeom prst="rect">
            <a:avLst/>
          </a:prstGeom>
        </p:spPr>
        <p:txBody>
          <a:bodyPr anchorCtr="0" anchor="b"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pic>
        <p:nvPicPr>
          <p:cNvPr id="19" name="Google Shape;19;p3"/>
          <p:cNvPicPr preferRelativeResize="0"/>
          <p:nvPr/>
        </p:nvPicPr>
        <p:blipFill>
          <a:blip r:embed="rId3">
            <a:alphaModFix/>
          </a:blip>
          <a:stretch>
            <a:fillRect/>
          </a:stretch>
        </p:blipFill>
        <p:spPr>
          <a:xfrm>
            <a:off x="290123" y="4061136"/>
            <a:ext cx="2286000" cy="914400"/>
          </a:xfrm>
          <a:prstGeom prst="rect">
            <a:avLst/>
          </a:prstGeom>
          <a:noFill/>
          <a:ln>
            <a:noFill/>
          </a:ln>
        </p:spPr>
      </p:pic>
      <p:pic>
        <p:nvPicPr>
          <p:cNvPr id="20" name="Google Shape;20;p3"/>
          <p:cNvPicPr preferRelativeResize="0"/>
          <p:nvPr/>
        </p:nvPicPr>
        <p:blipFill>
          <a:blip r:embed="rId4">
            <a:alphaModFix/>
          </a:blip>
          <a:stretch>
            <a:fillRect/>
          </a:stretch>
        </p:blipFill>
        <p:spPr>
          <a:xfrm>
            <a:off x="3540129" y="4061136"/>
            <a:ext cx="2721428" cy="914400"/>
          </a:xfrm>
          <a:prstGeom prst="rect">
            <a:avLst/>
          </a:prstGeom>
          <a:noFill/>
          <a:ln>
            <a:noFill/>
          </a:ln>
        </p:spPr>
      </p:pic>
      <p:pic>
        <p:nvPicPr>
          <p:cNvPr id="21" name="Google Shape;21;p3"/>
          <p:cNvPicPr preferRelativeResize="0"/>
          <p:nvPr/>
        </p:nvPicPr>
        <p:blipFill>
          <a:blip r:embed="rId5">
            <a:alphaModFix/>
          </a:blip>
          <a:stretch>
            <a:fillRect/>
          </a:stretch>
        </p:blipFill>
        <p:spPr>
          <a:xfrm>
            <a:off x="7225563" y="4061136"/>
            <a:ext cx="1524000" cy="914400"/>
          </a:xfrm>
          <a:prstGeom prst="rect">
            <a:avLst/>
          </a:prstGeom>
          <a:noFill/>
          <a:ln>
            <a:noFill/>
          </a:ln>
        </p:spPr>
      </p:pic>
      <p:sp>
        <p:nvSpPr>
          <p:cNvPr id="22" name="Google Shape;22;p3"/>
          <p:cNvSpPr txBox="1"/>
          <p:nvPr>
            <p:ph idx="2" type="body"/>
          </p:nvPr>
        </p:nvSpPr>
        <p:spPr>
          <a:xfrm>
            <a:off x="2288250" y="2300525"/>
            <a:ext cx="4567500" cy="411300"/>
          </a:xfrm>
          <a:prstGeom prst="rect">
            <a:avLst/>
          </a:prstGeom>
          <a:ln>
            <a:noFill/>
          </a:ln>
        </p:spPr>
        <p:txBody>
          <a:bodyPr anchorCtr="0" anchor="t" bIns="91425" lIns="91425" spcFirstLastPara="1" rIns="91425" wrap="square" tIns="91425">
            <a:normAutofit/>
          </a:bodyPr>
          <a:lstStyle>
            <a:lvl1pPr indent="-342900" lvl="0" marL="457200" rtl="0" algn="ctr">
              <a:spcBef>
                <a:spcPts val="0"/>
              </a:spcBef>
              <a:spcAft>
                <a:spcPts val="0"/>
              </a:spcAft>
              <a:buSzPts val="18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3" name="Shape 23"/>
        <p:cNvGrpSpPr/>
        <p:nvPr/>
      </p:nvGrpSpPr>
      <p:grpSpPr>
        <a:xfrm>
          <a:off x="0" y="0"/>
          <a:ext cx="0" cy="0"/>
          <a:chOff x="0" y="0"/>
          <a:chExt cx="0" cy="0"/>
        </a:xfrm>
      </p:grpSpPr>
      <p:sp>
        <p:nvSpPr>
          <p:cNvPr id="24" name="Google Shape;24;p4"/>
          <p:cNvSpPr/>
          <p:nvPr/>
        </p:nvSpPr>
        <p:spPr>
          <a:xfrm>
            <a:off x="4572000" y="-10250"/>
            <a:ext cx="4577100" cy="5196300"/>
          </a:xfrm>
          <a:prstGeom prst="rect">
            <a:avLst/>
          </a:prstGeom>
          <a:solidFill>
            <a:srgbClr val="A2A2A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25" name="Google Shape;25;p4"/>
          <p:cNvSpPr txBox="1"/>
          <p:nvPr>
            <p:ph type="title"/>
          </p:nvPr>
        </p:nvSpPr>
        <p:spPr>
          <a:xfrm>
            <a:off x="311700" y="137150"/>
            <a:ext cx="40968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Font typeface="Roboto Medium"/>
              <a:buNone/>
              <a:defRPr sz="2400">
                <a:latin typeface="Roboto Medium"/>
                <a:ea typeface="Roboto Medium"/>
                <a:cs typeface="Roboto Medium"/>
                <a:sym typeface="Roboto Medium"/>
              </a:defRPr>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26" name="Google Shape;26;p4"/>
          <p:cNvSpPr txBox="1"/>
          <p:nvPr>
            <p:ph idx="1" type="body"/>
          </p:nvPr>
        </p:nvSpPr>
        <p:spPr>
          <a:xfrm>
            <a:off x="311700" y="1008600"/>
            <a:ext cx="4044000" cy="37005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7" name="Google Shape;27;p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8" name="Shape 28"/>
        <p:cNvGrpSpPr/>
        <p:nvPr/>
      </p:nvGrpSpPr>
      <p:grpSpPr>
        <a:xfrm>
          <a:off x="0" y="0"/>
          <a:ext cx="0" cy="0"/>
          <a:chOff x="0" y="0"/>
          <a:chExt cx="0" cy="0"/>
        </a:xfrm>
      </p:grpSpPr>
      <p:sp>
        <p:nvSpPr>
          <p:cNvPr id="29" name="Google Shape;29;p5"/>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Clr>
                <a:schemeClr val="lt2"/>
              </a:buClr>
              <a:buSzPts val="12000"/>
              <a:buNone/>
              <a:defRPr sz="12000">
                <a:solidFill>
                  <a:schemeClr val="lt2"/>
                </a:solidFill>
              </a:defRPr>
            </a:lvl1pPr>
            <a:lvl2pPr lvl="1" algn="ctr">
              <a:lnSpc>
                <a:spcPct val="100000"/>
              </a:lnSpc>
              <a:spcBef>
                <a:spcPts val="0"/>
              </a:spcBef>
              <a:spcAft>
                <a:spcPts val="0"/>
              </a:spcAft>
              <a:buClr>
                <a:schemeClr val="lt2"/>
              </a:buClr>
              <a:buSzPts val="12000"/>
              <a:buNone/>
              <a:defRPr sz="12000">
                <a:solidFill>
                  <a:schemeClr val="lt2"/>
                </a:solidFill>
              </a:defRPr>
            </a:lvl2pPr>
            <a:lvl3pPr lvl="2" algn="ctr">
              <a:lnSpc>
                <a:spcPct val="100000"/>
              </a:lnSpc>
              <a:spcBef>
                <a:spcPts val="0"/>
              </a:spcBef>
              <a:spcAft>
                <a:spcPts val="0"/>
              </a:spcAft>
              <a:buClr>
                <a:schemeClr val="lt2"/>
              </a:buClr>
              <a:buSzPts val="12000"/>
              <a:buNone/>
              <a:defRPr sz="12000">
                <a:solidFill>
                  <a:schemeClr val="lt2"/>
                </a:solidFill>
              </a:defRPr>
            </a:lvl3pPr>
            <a:lvl4pPr lvl="3" algn="ctr">
              <a:lnSpc>
                <a:spcPct val="100000"/>
              </a:lnSpc>
              <a:spcBef>
                <a:spcPts val="0"/>
              </a:spcBef>
              <a:spcAft>
                <a:spcPts val="0"/>
              </a:spcAft>
              <a:buClr>
                <a:schemeClr val="lt2"/>
              </a:buClr>
              <a:buSzPts val="12000"/>
              <a:buNone/>
              <a:defRPr sz="12000">
                <a:solidFill>
                  <a:schemeClr val="lt2"/>
                </a:solidFill>
              </a:defRPr>
            </a:lvl4pPr>
            <a:lvl5pPr lvl="4" algn="ctr">
              <a:lnSpc>
                <a:spcPct val="100000"/>
              </a:lnSpc>
              <a:spcBef>
                <a:spcPts val="0"/>
              </a:spcBef>
              <a:spcAft>
                <a:spcPts val="0"/>
              </a:spcAft>
              <a:buClr>
                <a:schemeClr val="lt2"/>
              </a:buClr>
              <a:buSzPts val="12000"/>
              <a:buNone/>
              <a:defRPr sz="12000">
                <a:solidFill>
                  <a:schemeClr val="lt2"/>
                </a:solidFill>
              </a:defRPr>
            </a:lvl5pPr>
            <a:lvl6pPr lvl="5" algn="ctr">
              <a:lnSpc>
                <a:spcPct val="100000"/>
              </a:lnSpc>
              <a:spcBef>
                <a:spcPts val="0"/>
              </a:spcBef>
              <a:spcAft>
                <a:spcPts val="0"/>
              </a:spcAft>
              <a:buClr>
                <a:schemeClr val="lt2"/>
              </a:buClr>
              <a:buSzPts val="12000"/>
              <a:buNone/>
              <a:defRPr sz="12000">
                <a:solidFill>
                  <a:schemeClr val="lt2"/>
                </a:solidFill>
              </a:defRPr>
            </a:lvl6pPr>
            <a:lvl7pPr lvl="6" algn="ctr">
              <a:lnSpc>
                <a:spcPct val="100000"/>
              </a:lnSpc>
              <a:spcBef>
                <a:spcPts val="0"/>
              </a:spcBef>
              <a:spcAft>
                <a:spcPts val="0"/>
              </a:spcAft>
              <a:buClr>
                <a:schemeClr val="lt2"/>
              </a:buClr>
              <a:buSzPts val="12000"/>
              <a:buNone/>
              <a:defRPr sz="12000">
                <a:solidFill>
                  <a:schemeClr val="lt2"/>
                </a:solidFill>
              </a:defRPr>
            </a:lvl7pPr>
            <a:lvl8pPr lvl="7" algn="ctr">
              <a:lnSpc>
                <a:spcPct val="100000"/>
              </a:lnSpc>
              <a:spcBef>
                <a:spcPts val="0"/>
              </a:spcBef>
              <a:spcAft>
                <a:spcPts val="0"/>
              </a:spcAft>
              <a:buClr>
                <a:schemeClr val="lt2"/>
              </a:buClr>
              <a:buSzPts val="12000"/>
              <a:buNone/>
              <a:defRPr sz="12000">
                <a:solidFill>
                  <a:schemeClr val="lt2"/>
                </a:solidFill>
              </a:defRPr>
            </a:lvl8pPr>
            <a:lvl9pPr lvl="8" algn="ctr">
              <a:lnSpc>
                <a:spcPct val="100000"/>
              </a:lnSpc>
              <a:spcBef>
                <a:spcPts val="0"/>
              </a:spcBef>
              <a:spcAft>
                <a:spcPts val="0"/>
              </a:spcAft>
              <a:buClr>
                <a:schemeClr val="lt2"/>
              </a:buClr>
              <a:buSzPts val="12000"/>
              <a:buNone/>
              <a:defRPr sz="12000">
                <a:solidFill>
                  <a:schemeClr val="lt2"/>
                </a:solidFill>
              </a:defRPr>
            </a:lvl9pPr>
          </a:lstStyle>
          <a:p>
            <a:r>
              <a:t>xx%</a:t>
            </a:r>
          </a:p>
        </p:txBody>
      </p:sp>
      <p:sp>
        <p:nvSpPr>
          <p:cNvPr id="30" name="Google Shape;30;p5"/>
          <p:cNvSpPr txBox="1"/>
          <p:nvPr>
            <p:ph idx="1" type="body"/>
          </p:nvPr>
        </p:nvSpPr>
        <p:spPr>
          <a:xfrm>
            <a:off x="311700" y="3152225"/>
            <a:ext cx="8520600" cy="15831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31" name="Google Shape;31;p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2" name="Shape 32"/>
        <p:cNvGrpSpPr/>
        <p:nvPr/>
      </p:nvGrpSpPr>
      <p:grpSpPr>
        <a:xfrm>
          <a:off x="0" y="0"/>
          <a:ext cx="0" cy="0"/>
          <a:chOff x="0" y="0"/>
          <a:chExt cx="0" cy="0"/>
        </a:xfrm>
      </p:grpSpPr>
      <p:sp>
        <p:nvSpPr>
          <p:cNvPr id="33" name="Google Shape;33;p6"/>
          <p:cNvSpPr txBox="1"/>
          <p:nvPr>
            <p:ph idx="1" type="body"/>
          </p:nvPr>
        </p:nvSpPr>
        <p:spPr>
          <a:xfrm>
            <a:off x="311700" y="4459175"/>
            <a:ext cx="5998800" cy="6843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34" name="Google Shape;34;p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
        <p:nvSpPr>
          <p:cNvPr id="35" name="Google Shape;35;p6"/>
          <p:cNvSpPr/>
          <p:nvPr/>
        </p:nvSpPr>
        <p:spPr>
          <a:xfrm>
            <a:off x="5125" y="-10250"/>
            <a:ext cx="9144000" cy="4469400"/>
          </a:xfrm>
          <a:prstGeom prst="rect">
            <a:avLst/>
          </a:prstGeom>
          <a:solidFill>
            <a:srgbClr val="363E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accent4"/>
              </a:solidFill>
              <a:latin typeface="Arial"/>
              <a:ea typeface="Arial"/>
              <a:cs typeface="Arial"/>
              <a:sym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1">
  <p:cSld name="CAPTION_ONLY_1">
    <p:spTree>
      <p:nvGrpSpPr>
        <p:cNvPr id="36" name="Shape 36"/>
        <p:cNvGrpSpPr/>
        <p:nvPr/>
      </p:nvGrpSpPr>
      <p:grpSpPr>
        <a:xfrm>
          <a:off x="0" y="0"/>
          <a:ext cx="0" cy="0"/>
          <a:chOff x="0" y="0"/>
          <a:chExt cx="0" cy="0"/>
        </a:xfrm>
      </p:grpSpPr>
      <p:sp>
        <p:nvSpPr>
          <p:cNvPr id="37" name="Google Shape;37;p7"/>
          <p:cNvSpPr txBox="1"/>
          <p:nvPr>
            <p:ph idx="1" type="body"/>
          </p:nvPr>
        </p:nvSpPr>
        <p:spPr>
          <a:xfrm>
            <a:off x="311700" y="3745950"/>
            <a:ext cx="5998800" cy="13110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38" name="Google Shape;38;p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
        <p:nvSpPr>
          <p:cNvPr id="39" name="Google Shape;39;p7"/>
          <p:cNvSpPr/>
          <p:nvPr/>
        </p:nvSpPr>
        <p:spPr>
          <a:xfrm>
            <a:off x="-25600" y="-10250"/>
            <a:ext cx="9174600" cy="3623700"/>
          </a:xfrm>
          <a:prstGeom prst="rect">
            <a:avLst/>
          </a:prstGeom>
          <a:solidFill>
            <a:srgbClr val="363E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lan">
  <p:cSld name="SECTION_TITLE_AND_DESCRIPTION">
    <p:spTree>
      <p:nvGrpSpPr>
        <p:cNvPr id="40" name="Shape 40"/>
        <p:cNvGrpSpPr/>
        <p:nvPr/>
      </p:nvGrpSpPr>
      <p:grpSpPr>
        <a:xfrm>
          <a:off x="0" y="0"/>
          <a:ext cx="0" cy="0"/>
          <a:chOff x="0" y="0"/>
          <a:chExt cx="0" cy="0"/>
        </a:xfrm>
      </p:grpSpPr>
      <p:sp>
        <p:nvSpPr>
          <p:cNvPr id="41" name="Google Shape;41;p8"/>
          <p:cNvSpPr/>
          <p:nvPr/>
        </p:nvSpPr>
        <p:spPr>
          <a:xfrm>
            <a:off x="4572000" y="-125"/>
            <a:ext cx="4572000" cy="5143500"/>
          </a:xfrm>
          <a:prstGeom prst="rect">
            <a:avLst/>
          </a:prstGeom>
          <a:solidFill>
            <a:srgbClr val="363E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accent5"/>
              </a:solidFill>
              <a:latin typeface="Arial"/>
              <a:ea typeface="Arial"/>
              <a:cs typeface="Arial"/>
              <a:sym typeface="Arial"/>
            </a:endParaRPr>
          </a:p>
        </p:txBody>
      </p:sp>
      <p:sp>
        <p:nvSpPr>
          <p:cNvPr id="42" name="Google Shape;42;p8"/>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43" name="Google Shape;43;p8"/>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Clr>
                <a:schemeClr val="accent5"/>
              </a:buClr>
              <a:buSzPts val="2100"/>
              <a:buNone/>
              <a:defRPr sz="2100">
                <a:solidFill>
                  <a:schemeClr val="accent5"/>
                </a:solidFill>
              </a:defRPr>
            </a:lvl1pPr>
            <a:lvl2pPr lvl="1" algn="ctr">
              <a:lnSpc>
                <a:spcPct val="100000"/>
              </a:lnSpc>
              <a:spcBef>
                <a:spcPts val="0"/>
              </a:spcBef>
              <a:spcAft>
                <a:spcPts val="0"/>
              </a:spcAft>
              <a:buClr>
                <a:schemeClr val="accent5"/>
              </a:buClr>
              <a:buSzPts val="2100"/>
              <a:buNone/>
              <a:defRPr sz="2100">
                <a:solidFill>
                  <a:schemeClr val="accent5"/>
                </a:solidFill>
              </a:defRPr>
            </a:lvl2pPr>
            <a:lvl3pPr lvl="2" algn="ctr">
              <a:lnSpc>
                <a:spcPct val="100000"/>
              </a:lnSpc>
              <a:spcBef>
                <a:spcPts val="0"/>
              </a:spcBef>
              <a:spcAft>
                <a:spcPts val="0"/>
              </a:spcAft>
              <a:buClr>
                <a:schemeClr val="accent5"/>
              </a:buClr>
              <a:buSzPts val="2100"/>
              <a:buNone/>
              <a:defRPr sz="2100">
                <a:solidFill>
                  <a:schemeClr val="accent5"/>
                </a:solidFill>
              </a:defRPr>
            </a:lvl3pPr>
            <a:lvl4pPr lvl="3" algn="ctr">
              <a:lnSpc>
                <a:spcPct val="100000"/>
              </a:lnSpc>
              <a:spcBef>
                <a:spcPts val="0"/>
              </a:spcBef>
              <a:spcAft>
                <a:spcPts val="0"/>
              </a:spcAft>
              <a:buClr>
                <a:schemeClr val="accent5"/>
              </a:buClr>
              <a:buSzPts val="2100"/>
              <a:buNone/>
              <a:defRPr sz="2100">
                <a:solidFill>
                  <a:schemeClr val="accent5"/>
                </a:solidFill>
              </a:defRPr>
            </a:lvl4pPr>
            <a:lvl5pPr lvl="4" algn="ctr">
              <a:lnSpc>
                <a:spcPct val="100000"/>
              </a:lnSpc>
              <a:spcBef>
                <a:spcPts val="0"/>
              </a:spcBef>
              <a:spcAft>
                <a:spcPts val="0"/>
              </a:spcAft>
              <a:buClr>
                <a:schemeClr val="accent5"/>
              </a:buClr>
              <a:buSzPts val="2100"/>
              <a:buNone/>
              <a:defRPr sz="2100">
                <a:solidFill>
                  <a:schemeClr val="accent5"/>
                </a:solidFill>
              </a:defRPr>
            </a:lvl5pPr>
            <a:lvl6pPr lvl="5" algn="ctr">
              <a:lnSpc>
                <a:spcPct val="100000"/>
              </a:lnSpc>
              <a:spcBef>
                <a:spcPts val="0"/>
              </a:spcBef>
              <a:spcAft>
                <a:spcPts val="0"/>
              </a:spcAft>
              <a:buClr>
                <a:schemeClr val="accent5"/>
              </a:buClr>
              <a:buSzPts val="2100"/>
              <a:buNone/>
              <a:defRPr sz="2100">
                <a:solidFill>
                  <a:schemeClr val="accent5"/>
                </a:solidFill>
              </a:defRPr>
            </a:lvl6pPr>
            <a:lvl7pPr lvl="6" algn="ctr">
              <a:lnSpc>
                <a:spcPct val="100000"/>
              </a:lnSpc>
              <a:spcBef>
                <a:spcPts val="0"/>
              </a:spcBef>
              <a:spcAft>
                <a:spcPts val="0"/>
              </a:spcAft>
              <a:buClr>
                <a:schemeClr val="accent5"/>
              </a:buClr>
              <a:buSzPts val="2100"/>
              <a:buNone/>
              <a:defRPr sz="2100">
                <a:solidFill>
                  <a:schemeClr val="accent5"/>
                </a:solidFill>
              </a:defRPr>
            </a:lvl7pPr>
            <a:lvl8pPr lvl="7" algn="ctr">
              <a:lnSpc>
                <a:spcPct val="100000"/>
              </a:lnSpc>
              <a:spcBef>
                <a:spcPts val="0"/>
              </a:spcBef>
              <a:spcAft>
                <a:spcPts val="0"/>
              </a:spcAft>
              <a:buClr>
                <a:schemeClr val="accent5"/>
              </a:buClr>
              <a:buSzPts val="2100"/>
              <a:buNone/>
              <a:defRPr sz="2100">
                <a:solidFill>
                  <a:schemeClr val="accent5"/>
                </a:solidFill>
              </a:defRPr>
            </a:lvl8pPr>
            <a:lvl9pPr lvl="8" algn="ctr">
              <a:lnSpc>
                <a:spcPct val="100000"/>
              </a:lnSpc>
              <a:spcBef>
                <a:spcPts val="0"/>
              </a:spcBef>
              <a:spcAft>
                <a:spcPts val="0"/>
              </a:spcAft>
              <a:buClr>
                <a:schemeClr val="accent5"/>
              </a:buClr>
              <a:buSzPts val="2100"/>
              <a:buNone/>
              <a:defRPr sz="2100">
                <a:solidFill>
                  <a:schemeClr val="accent5"/>
                </a:solidFill>
              </a:defRPr>
            </a:lvl9pPr>
          </a:lstStyle>
          <a:p/>
        </p:txBody>
      </p:sp>
      <p:sp>
        <p:nvSpPr>
          <p:cNvPr id="44" name="Google Shape;44;p8"/>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45" name="Google Shape;45;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6" name="Shape 46"/>
        <p:cNvGrpSpPr/>
        <p:nvPr/>
      </p:nvGrpSpPr>
      <p:grpSpPr>
        <a:xfrm>
          <a:off x="0" y="0"/>
          <a:ext cx="0" cy="0"/>
          <a:chOff x="0" y="0"/>
          <a:chExt cx="0" cy="0"/>
        </a:xfrm>
      </p:grpSpPr>
      <p:pic>
        <p:nvPicPr>
          <p:cNvPr id="47" name="Google Shape;47;p9"/>
          <p:cNvPicPr preferRelativeResize="0"/>
          <p:nvPr/>
        </p:nvPicPr>
        <p:blipFill>
          <a:blip r:embed="rId2">
            <a:alphaModFix/>
          </a:blip>
          <a:stretch>
            <a:fillRect/>
          </a:stretch>
        </p:blipFill>
        <p:spPr>
          <a:xfrm>
            <a:off x="0" y="0"/>
            <a:ext cx="9144000" cy="5143499"/>
          </a:xfrm>
          <a:prstGeom prst="rect">
            <a:avLst/>
          </a:prstGeom>
          <a:noFill/>
          <a:ln>
            <a:noFill/>
          </a:ln>
        </p:spPr>
      </p:pic>
      <p:sp>
        <p:nvSpPr>
          <p:cNvPr id="48" name="Google Shape;48;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
        <p:nvSpPr>
          <p:cNvPr id="49" name="Google Shape;49;p9"/>
          <p:cNvSpPr txBox="1"/>
          <p:nvPr>
            <p:ph idx="1" type="body"/>
          </p:nvPr>
        </p:nvSpPr>
        <p:spPr>
          <a:xfrm>
            <a:off x="1144050" y="782700"/>
            <a:ext cx="6855900" cy="3578100"/>
          </a:xfrm>
          <a:prstGeom prst="rect">
            <a:avLst/>
          </a:prstGeom>
          <a:solidFill>
            <a:srgbClr val="252322"/>
          </a:solidFill>
        </p:spPr>
        <p:txBody>
          <a:bodyPr anchorCtr="0" anchor="ctr"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0" name="Shape 50"/>
        <p:cNvGrpSpPr/>
        <p:nvPr/>
      </p:nvGrpSpPr>
      <p:grpSpPr>
        <a:xfrm>
          <a:off x="0" y="0"/>
          <a:ext cx="0" cy="0"/>
          <a:chOff x="0" y="0"/>
          <a:chExt cx="0" cy="0"/>
        </a:xfrm>
      </p:grpSpPr>
      <p:pic>
        <p:nvPicPr>
          <p:cNvPr id="51" name="Google Shape;51;p10"/>
          <p:cNvPicPr preferRelativeResize="0"/>
          <p:nvPr/>
        </p:nvPicPr>
        <p:blipFill>
          <a:blip r:embed="rId2">
            <a:alphaModFix/>
          </a:blip>
          <a:stretch>
            <a:fillRect/>
          </a:stretch>
        </p:blipFill>
        <p:spPr>
          <a:xfrm>
            <a:off x="8825" y="0"/>
            <a:ext cx="9144001" cy="5143501"/>
          </a:xfrm>
          <a:prstGeom prst="rect">
            <a:avLst/>
          </a:prstGeom>
          <a:noFill/>
          <a:ln>
            <a:noFill/>
          </a:ln>
        </p:spPr>
      </p:pic>
      <p:sp>
        <p:nvSpPr>
          <p:cNvPr id="52" name="Google Shape;52;p10"/>
          <p:cNvSpPr/>
          <p:nvPr/>
        </p:nvSpPr>
        <p:spPr>
          <a:xfrm>
            <a:off x="8825" y="3542750"/>
            <a:ext cx="9144000" cy="1600800"/>
          </a:xfrm>
          <a:prstGeom prst="rect">
            <a:avLst/>
          </a:prstGeom>
          <a:solidFill>
            <a:srgbClr val="2523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10"/>
          <p:cNvSpPr txBox="1"/>
          <p:nvPr>
            <p:ph type="title"/>
          </p:nvPr>
        </p:nvSpPr>
        <p:spPr>
          <a:xfrm>
            <a:off x="311700" y="38272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Font typeface="Roboto"/>
              <a:buNone/>
              <a:defRPr sz="3600">
                <a:latin typeface="Roboto"/>
                <a:ea typeface="Roboto"/>
                <a:cs typeface="Roboto"/>
                <a:sym typeface="Roboto"/>
              </a:defRPr>
            </a:lvl1pPr>
            <a:lvl2pPr lvl="1" algn="ctr">
              <a:lnSpc>
                <a:spcPct val="100000"/>
              </a:lnSpc>
              <a:spcBef>
                <a:spcPts val="0"/>
              </a:spcBef>
              <a:spcAft>
                <a:spcPts val="0"/>
              </a:spcAft>
              <a:buSzPts val="3600"/>
              <a:buFont typeface="Roboto"/>
              <a:buNone/>
              <a:defRPr sz="3600">
                <a:latin typeface="Roboto"/>
                <a:ea typeface="Roboto"/>
                <a:cs typeface="Roboto"/>
                <a:sym typeface="Roboto"/>
              </a:defRPr>
            </a:lvl2pPr>
            <a:lvl3pPr lvl="2" algn="ctr">
              <a:lnSpc>
                <a:spcPct val="100000"/>
              </a:lnSpc>
              <a:spcBef>
                <a:spcPts val="0"/>
              </a:spcBef>
              <a:spcAft>
                <a:spcPts val="0"/>
              </a:spcAft>
              <a:buSzPts val="3600"/>
              <a:buFont typeface="Roboto"/>
              <a:buNone/>
              <a:defRPr sz="3600">
                <a:latin typeface="Roboto"/>
                <a:ea typeface="Roboto"/>
                <a:cs typeface="Roboto"/>
                <a:sym typeface="Roboto"/>
              </a:defRPr>
            </a:lvl3pPr>
            <a:lvl4pPr lvl="3" algn="ctr">
              <a:lnSpc>
                <a:spcPct val="100000"/>
              </a:lnSpc>
              <a:spcBef>
                <a:spcPts val="0"/>
              </a:spcBef>
              <a:spcAft>
                <a:spcPts val="0"/>
              </a:spcAft>
              <a:buSzPts val="3600"/>
              <a:buFont typeface="Roboto"/>
              <a:buNone/>
              <a:defRPr sz="3600">
                <a:latin typeface="Roboto"/>
                <a:ea typeface="Roboto"/>
                <a:cs typeface="Roboto"/>
                <a:sym typeface="Roboto"/>
              </a:defRPr>
            </a:lvl4pPr>
            <a:lvl5pPr lvl="4" algn="ctr">
              <a:lnSpc>
                <a:spcPct val="100000"/>
              </a:lnSpc>
              <a:spcBef>
                <a:spcPts val="0"/>
              </a:spcBef>
              <a:spcAft>
                <a:spcPts val="0"/>
              </a:spcAft>
              <a:buSzPts val="3600"/>
              <a:buFont typeface="Roboto"/>
              <a:buNone/>
              <a:defRPr sz="3600">
                <a:latin typeface="Roboto"/>
                <a:ea typeface="Roboto"/>
                <a:cs typeface="Roboto"/>
                <a:sym typeface="Roboto"/>
              </a:defRPr>
            </a:lvl5pPr>
            <a:lvl6pPr lvl="5" algn="ctr">
              <a:lnSpc>
                <a:spcPct val="100000"/>
              </a:lnSpc>
              <a:spcBef>
                <a:spcPts val="0"/>
              </a:spcBef>
              <a:spcAft>
                <a:spcPts val="0"/>
              </a:spcAft>
              <a:buSzPts val="3600"/>
              <a:buFont typeface="Roboto"/>
              <a:buNone/>
              <a:defRPr sz="3600">
                <a:latin typeface="Roboto"/>
                <a:ea typeface="Roboto"/>
                <a:cs typeface="Roboto"/>
                <a:sym typeface="Roboto"/>
              </a:defRPr>
            </a:lvl6pPr>
            <a:lvl7pPr lvl="6" algn="ctr">
              <a:lnSpc>
                <a:spcPct val="100000"/>
              </a:lnSpc>
              <a:spcBef>
                <a:spcPts val="0"/>
              </a:spcBef>
              <a:spcAft>
                <a:spcPts val="0"/>
              </a:spcAft>
              <a:buSzPts val="3600"/>
              <a:buFont typeface="Roboto"/>
              <a:buNone/>
              <a:defRPr sz="3600">
                <a:latin typeface="Roboto"/>
                <a:ea typeface="Roboto"/>
                <a:cs typeface="Roboto"/>
                <a:sym typeface="Roboto"/>
              </a:defRPr>
            </a:lvl7pPr>
            <a:lvl8pPr lvl="7" algn="ctr">
              <a:lnSpc>
                <a:spcPct val="100000"/>
              </a:lnSpc>
              <a:spcBef>
                <a:spcPts val="0"/>
              </a:spcBef>
              <a:spcAft>
                <a:spcPts val="0"/>
              </a:spcAft>
              <a:buSzPts val="3600"/>
              <a:buFont typeface="Roboto"/>
              <a:buNone/>
              <a:defRPr sz="3600">
                <a:latin typeface="Roboto"/>
                <a:ea typeface="Roboto"/>
                <a:cs typeface="Roboto"/>
                <a:sym typeface="Roboto"/>
              </a:defRPr>
            </a:lvl8pPr>
            <a:lvl9pPr lvl="8" algn="ctr">
              <a:lnSpc>
                <a:spcPct val="100000"/>
              </a:lnSpc>
              <a:spcBef>
                <a:spcPts val="0"/>
              </a:spcBef>
              <a:spcAft>
                <a:spcPts val="0"/>
              </a:spcAft>
              <a:buSzPts val="3600"/>
              <a:buFont typeface="Roboto"/>
              <a:buNone/>
              <a:defRPr sz="3600">
                <a:latin typeface="Roboto"/>
                <a:ea typeface="Roboto"/>
                <a:cs typeface="Roboto"/>
                <a:sym typeface="Roboto"/>
              </a:defRPr>
            </a:lvl9pPr>
          </a:lstStyle>
          <a:p/>
        </p:txBody>
      </p:sp>
      <p:sp>
        <p:nvSpPr>
          <p:cNvPr id="54" name="Google Shape;54;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25232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1402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lt1"/>
              </a:buClr>
              <a:buSzPts val="2800"/>
              <a:buFont typeface="Roboto Medium"/>
              <a:buNone/>
              <a:defRPr b="0" i="0" sz="2800" u="none" cap="none" strike="noStrike">
                <a:solidFill>
                  <a:schemeClr val="lt1"/>
                </a:solidFill>
                <a:latin typeface="Roboto Medium"/>
                <a:ea typeface="Roboto Medium"/>
                <a:cs typeface="Roboto Medium"/>
                <a:sym typeface="Roboto Medium"/>
              </a:defRPr>
            </a:lvl1pPr>
            <a:lvl2pPr lvl="1" marR="0" rtl="0" algn="l">
              <a:lnSpc>
                <a:spcPct val="100000"/>
              </a:lnSpc>
              <a:spcBef>
                <a:spcPts val="0"/>
              </a:spcBef>
              <a:spcAft>
                <a:spcPts val="0"/>
              </a:spcAft>
              <a:buClr>
                <a:schemeClr val="lt1"/>
              </a:buClr>
              <a:buSzPts val="2800"/>
              <a:buFont typeface="Roboto Medium"/>
              <a:buNone/>
              <a:defRPr b="0" i="0" sz="2800" u="none" cap="none" strike="noStrike">
                <a:solidFill>
                  <a:schemeClr val="lt1"/>
                </a:solidFill>
                <a:latin typeface="Roboto Medium"/>
                <a:ea typeface="Roboto Medium"/>
                <a:cs typeface="Roboto Medium"/>
                <a:sym typeface="Roboto Medium"/>
              </a:defRPr>
            </a:lvl2pPr>
            <a:lvl3pPr lvl="2" marR="0" rtl="0" algn="l">
              <a:lnSpc>
                <a:spcPct val="100000"/>
              </a:lnSpc>
              <a:spcBef>
                <a:spcPts val="0"/>
              </a:spcBef>
              <a:spcAft>
                <a:spcPts val="0"/>
              </a:spcAft>
              <a:buClr>
                <a:schemeClr val="lt1"/>
              </a:buClr>
              <a:buSzPts val="2800"/>
              <a:buFont typeface="Roboto Medium"/>
              <a:buNone/>
              <a:defRPr b="0" i="0" sz="2800" u="none" cap="none" strike="noStrike">
                <a:solidFill>
                  <a:schemeClr val="lt1"/>
                </a:solidFill>
                <a:latin typeface="Roboto Medium"/>
                <a:ea typeface="Roboto Medium"/>
                <a:cs typeface="Roboto Medium"/>
                <a:sym typeface="Roboto Medium"/>
              </a:defRPr>
            </a:lvl3pPr>
            <a:lvl4pPr lvl="3" marR="0" rtl="0" algn="l">
              <a:lnSpc>
                <a:spcPct val="100000"/>
              </a:lnSpc>
              <a:spcBef>
                <a:spcPts val="0"/>
              </a:spcBef>
              <a:spcAft>
                <a:spcPts val="0"/>
              </a:spcAft>
              <a:buClr>
                <a:schemeClr val="lt1"/>
              </a:buClr>
              <a:buSzPts val="2800"/>
              <a:buFont typeface="Roboto Medium"/>
              <a:buNone/>
              <a:defRPr b="0" i="0" sz="2800" u="none" cap="none" strike="noStrike">
                <a:solidFill>
                  <a:schemeClr val="lt1"/>
                </a:solidFill>
                <a:latin typeface="Roboto Medium"/>
                <a:ea typeface="Roboto Medium"/>
                <a:cs typeface="Roboto Medium"/>
                <a:sym typeface="Roboto Medium"/>
              </a:defRPr>
            </a:lvl4pPr>
            <a:lvl5pPr lvl="4" marR="0" rtl="0" algn="l">
              <a:lnSpc>
                <a:spcPct val="100000"/>
              </a:lnSpc>
              <a:spcBef>
                <a:spcPts val="0"/>
              </a:spcBef>
              <a:spcAft>
                <a:spcPts val="0"/>
              </a:spcAft>
              <a:buClr>
                <a:schemeClr val="lt1"/>
              </a:buClr>
              <a:buSzPts val="2800"/>
              <a:buFont typeface="Roboto Medium"/>
              <a:buNone/>
              <a:defRPr b="0" i="0" sz="2800" u="none" cap="none" strike="noStrike">
                <a:solidFill>
                  <a:schemeClr val="lt1"/>
                </a:solidFill>
                <a:latin typeface="Roboto Medium"/>
                <a:ea typeface="Roboto Medium"/>
                <a:cs typeface="Roboto Medium"/>
                <a:sym typeface="Roboto Medium"/>
              </a:defRPr>
            </a:lvl5pPr>
            <a:lvl6pPr lvl="5" marR="0" rtl="0" algn="l">
              <a:lnSpc>
                <a:spcPct val="100000"/>
              </a:lnSpc>
              <a:spcBef>
                <a:spcPts val="0"/>
              </a:spcBef>
              <a:spcAft>
                <a:spcPts val="0"/>
              </a:spcAft>
              <a:buClr>
                <a:schemeClr val="lt1"/>
              </a:buClr>
              <a:buSzPts val="2800"/>
              <a:buFont typeface="Roboto Medium"/>
              <a:buNone/>
              <a:defRPr b="0" i="0" sz="2800" u="none" cap="none" strike="noStrike">
                <a:solidFill>
                  <a:schemeClr val="lt1"/>
                </a:solidFill>
                <a:latin typeface="Roboto Medium"/>
                <a:ea typeface="Roboto Medium"/>
                <a:cs typeface="Roboto Medium"/>
                <a:sym typeface="Roboto Medium"/>
              </a:defRPr>
            </a:lvl6pPr>
            <a:lvl7pPr lvl="6" marR="0" rtl="0" algn="l">
              <a:lnSpc>
                <a:spcPct val="100000"/>
              </a:lnSpc>
              <a:spcBef>
                <a:spcPts val="0"/>
              </a:spcBef>
              <a:spcAft>
                <a:spcPts val="0"/>
              </a:spcAft>
              <a:buClr>
                <a:schemeClr val="lt1"/>
              </a:buClr>
              <a:buSzPts val="2800"/>
              <a:buFont typeface="Roboto Medium"/>
              <a:buNone/>
              <a:defRPr b="0" i="0" sz="2800" u="none" cap="none" strike="noStrike">
                <a:solidFill>
                  <a:schemeClr val="lt1"/>
                </a:solidFill>
                <a:latin typeface="Roboto Medium"/>
                <a:ea typeface="Roboto Medium"/>
                <a:cs typeface="Roboto Medium"/>
                <a:sym typeface="Roboto Medium"/>
              </a:defRPr>
            </a:lvl7pPr>
            <a:lvl8pPr lvl="7" marR="0" rtl="0" algn="l">
              <a:lnSpc>
                <a:spcPct val="100000"/>
              </a:lnSpc>
              <a:spcBef>
                <a:spcPts val="0"/>
              </a:spcBef>
              <a:spcAft>
                <a:spcPts val="0"/>
              </a:spcAft>
              <a:buClr>
                <a:schemeClr val="lt1"/>
              </a:buClr>
              <a:buSzPts val="2800"/>
              <a:buFont typeface="Roboto Medium"/>
              <a:buNone/>
              <a:defRPr b="0" i="0" sz="2800" u="none" cap="none" strike="noStrike">
                <a:solidFill>
                  <a:schemeClr val="lt1"/>
                </a:solidFill>
                <a:latin typeface="Roboto Medium"/>
                <a:ea typeface="Roboto Medium"/>
                <a:cs typeface="Roboto Medium"/>
                <a:sym typeface="Roboto Medium"/>
              </a:defRPr>
            </a:lvl8pPr>
            <a:lvl9pPr lvl="8" marR="0" rtl="0" algn="l">
              <a:lnSpc>
                <a:spcPct val="100000"/>
              </a:lnSpc>
              <a:spcBef>
                <a:spcPts val="0"/>
              </a:spcBef>
              <a:spcAft>
                <a:spcPts val="0"/>
              </a:spcAft>
              <a:buClr>
                <a:schemeClr val="lt1"/>
              </a:buClr>
              <a:buSzPts val="2800"/>
              <a:buFont typeface="Roboto Medium"/>
              <a:buNone/>
              <a:defRPr b="0" i="0" sz="2800" u="none" cap="none" strike="noStrike">
                <a:solidFill>
                  <a:schemeClr val="lt1"/>
                </a:solidFill>
                <a:latin typeface="Roboto Medium"/>
                <a:ea typeface="Roboto Medium"/>
                <a:cs typeface="Roboto Medium"/>
                <a:sym typeface="Roboto Medium"/>
              </a:defRPr>
            </a:lvl9pPr>
          </a:lstStyle>
          <a:p/>
        </p:txBody>
      </p:sp>
      <p:sp>
        <p:nvSpPr>
          <p:cNvPr id="7" name="Google Shape;7;p1"/>
          <p:cNvSpPr txBox="1"/>
          <p:nvPr>
            <p:ph idx="1" type="body"/>
          </p:nvPr>
        </p:nvSpPr>
        <p:spPr>
          <a:xfrm>
            <a:off x="311700" y="827712"/>
            <a:ext cx="8520600" cy="37413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1"/>
              </a:buClr>
              <a:buSzPts val="1800"/>
              <a:buFont typeface="Roboto"/>
              <a:buChar char="●"/>
              <a:defRPr b="0" i="0" sz="1800" u="none" cap="none" strike="noStrike">
                <a:solidFill>
                  <a:schemeClr val="dk1"/>
                </a:solidFill>
                <a:latin typeface="Roboto"/>
                <a:ea typeface="Roboto"/>
                <a:cs typeface="Roboto"/>
                <a:sym typeface="Roboto"/>
              </a:defRPr>
            </a:lvl1pPr>
            <a:lvl2pPr indent="-317500" lvl="1" marL="914400" marR="0" rtl="0" algn="l">
              <a:lnSpc>
                <a:spcPct val="115000"/>
              </a:lnSpc>
              <a:spcBef>
                <a:spcPts val="0"/>
              </a:spcBef>
              <a:spcAft>
                <a:spcPts val="0"/>
              </a:spcAft>
              <a:buClr>
                <a:schemeClr val="dk1"/>
              </a:buClr>
              <a:buSzPts val="1400"/>
              <a:buFont typeface="Roboto"/>
              <a:buChar char="○"/>
              <a:defRPr b="0" i="0" sz="1400" u="none" cap="none" strike="noStrike">
                <a:solidFill>
                  <a:schemeClr val="dk1"/>
                </a:solidFill>
                <a:latin typeface="Roboto"/>
                <a:ea typeface="Roboto"/>
                <a:cs typeface="Roboto"/>
                <a:sym typeface="Roboto"/>
              </a:defRPr>
            </a:lvl2pPr>
            <a:lvl3pPr indent="-317500" lvl="2" marL="1371600" marR="0" rtl="0" algn="l">
              <a:lnSpc>
                <a:spcPct val="115000"/>
              </a:lnSpc>
              <a:spcBef>
                <a:spcPts val="0"/>
              </a:spcBef>
              <a:spcAft>
                <a:spcPts val="0"/>
              </a:spcAft>
              <a:buClr>
                <a:schemeClr val="dk1"/>
              </a:buClr>
              <a:buSzPts val="1400"/>
              <a:buFont typeface="Roboto"/>
              <a:buChar char="■"/>
              <a:defRPr b="0" i="0" sz="1400" u="none" cap="none" strike="noStrike">
                <a:solidFill>
                  <a:schemeClr val="dk1"/>
                </a:solidFill>
                <a:latin typeface="Roboto"/>
                <a:ea typeface="Roboto"/>
                <a:cs typeface="Roboto"/>
                <a:sym typeface="Roboto"/>
              </a:defRPr>
            </a:lvl3pPr>
            <a:lvl4pPr indent="-317500" lvl="3" marL="1828800" marR="0" rtl="0" algn="l">
              <a:lnSpc>
                <a:spcPct val="115000"/>
              </a:lnSpc>
              <a:spcBef>
                <a:spcPts val="0"/>
              </a:spcBef>
              <a:spcAft>
                <a:spcPts val="0"/>
              </a:spcAft>
              <a:buClr>
                <a:schemeClr val="dk1"/>
              </a:buClr>
              <a:buSzPts val="1400"/>
              <a:buFont typeface="Roboto"/>
              <a:buChar char="●"/>
              <a:defRPr b="0" i="0" sz="1400" u="none" cap="none" strike="noStrike">
                <a:solidFill>
                  <a:schemeClr val="dk1"/>
                </a:solidFill>
                <a:latin typeface="Roboto"/>
                <a:ea typeface="Roboto"/>
                <a:cs typeface="Roboto"/>
                <a:sym typeface="Roboto"/>
              </a:defRPr>
            </a:lvl4pPr>
            <a:lvl5pPr indent="-317500" lvl="4" marL="2286000" marR="0" rtl="0" algn="l">
              <a:lnSpc>
                <a:spcPct val="115000"/>
              </a:lnSpc>
              <a:spcBef>
                <a:spcPts val="0"/>
              </a:spcBef>
              <a:spcAft>
                <a:spcPts val="0"/>
              </a:spcAft>
              <a:buClr>
                <a:schemeClr val="dk1"/>
              </a:buClr>
              <a:buSzPts val="1400"/>
              <a:buFont typeface="Roboto"/>
              <a:buChar char="○"/>
              <a:defRPr b="0" i="0" sz="1400" u="none" cap="none" strike="noStrike">
                <a:solidFill>
                  <a:schemeClr val="dk1"/>
                </a:solidFill>
                <a:latin typeface="Roboto"/>
                <a:ea typeface="Roboto"/>
                <a:cs typeface="Roboto"/>
                <a:sym typeface="Roboto"/>
              </a:defRPr>
            </a:lvl5pPr>
            <a:lvl6pPr indent="-317500" lvl="5" marL="2743200" marR="0" rtl="0" algn="l">
              <a:lnSpc>
                <a:spcPct val="115000"/>
              </a:lnSpc>
              <a:spcBef>
                <a:spcPts val="0"/>
              </a:spcBef>
              <a:spcAft>
                <a:spcPts val="0"/>
              </a:spcAft>
              <a:buClr>
                <a:schemeClr val="dk1"/>
              </a:buClr>
              <a:buSzPts val="1400"/>
              <a:buFont typeface="Roboto"/>
              <a:buChar char="■"/>
              <a:defRPr b="0" i="0" sz="1400" u="none" cap="none" strike="noStrike">
                <a:solidFill>
                  <a:schemeClr val="dk1"/>
                </a:solidFill>
                <a:latin typeface="Roboto"/>
                <a:ea typeface="Roboto"/>
                <a:cs typeface="Roboto"/>
                <a:sym typeface="Roboto"/>
              </a:defRPr>
            </a:lvl6pPr>
            <a:lvl7pPr indent="-317500" lvl="6" marL="3200400" marR="0" rtl="0" algn="l">
              <a:lnSpc>
                <a:spcPct val="115000"/>
              </a:lnSpc>
              <a:spcBef>
                <a:spcPts val="0"/>
              </a:spcBef>
              <a:spcAft>
                <a:spcPts val="0"/>
              </a:spcAft>
              <a:buClr>
                <a:schemeClr val="dk1"/>
              </a:buClr>
              <a:buSzPts val="1400"/>
              <a:buFont typeface="Roboto"/>
              <a:buChar char="●"/>
              <a:defRPr b="0" i="0" sz="1400" u="none" cap="none" strike="noStrike">
                <a:solidFill>
                  <a:schemeClr val="dk1"/>
                </a:solidFill>
                <a:latin typeface="Roboto"/>
                <a:ea typeface="Roboto"/>
                <a:cs typeface="Roboto"/>
                <a:sym typeface="Roboto"/>
              </a:defRPr>
            </a:lvl7pPr>
            <a:lvl8pPr indent="-317500" lvl="7" marL="3657600" marR="0" rtl="0" algn="l">
              <a:lnSpc>
                <a:spcPct val="115000"/>
              </a:lnSpc>
              <a:spcBef>
                <a:spcPts val="0"/>
              </a:spcBef>
              <a:spcAft>
                <a:spcPts val="0"/>
              </a:spcAft>
              <a:buClr>
                <a:schemeClr val="dk1"/>
              </a:buClr>
              <a:buSzPts val="1400"/>
              <a:buFont typeface="Roboto"/>
              <a:buChar char="○"/>
              <a:defRPr b="0" i="0" sz="1400" u="none" cap="none" strike="noStrike">
                <a:solidFill>
                  <a:schemeClr val="dk1"/>
                </a:solidFill>
                <a:latin typeface="Roboto"/>
                <a:ea typeface="Roboto"/>
                <a:cs typeface="Roboto"/>
                <a:sym typeface="Roboto"/>
              </a:defRPr>
            </a:lvl8pPr>
            <a:lvl9pPr indent="-317500" lvl="8" marL="4114800" marR="0" rtl="0" algn="l">
              <a:lnSpc>
                <a:spcPct val="115000"/>
              </a:lnSpc>
              <a:spcBef>
                <a:spcPts val="0"/>
              </a:spcBef>
              <a:spcAft>
                <a:spcPts val="0"/>
              </a:spcAft>
              <a:buClr>
                <a:schemeClr val="dk1"/>
              </a:buClr>
              <a:buSzPts val="1400"/>
              <a:buFont typeface="Roboto"/>
              <a:buChar char="■"/>
              <a:defRPr b="0" i="0" sz="1400" u="none" cap="none" strike="noStrike">
                <a:solidFill>
                  <a:schemeClr val="dk1"/>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f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5"/>
          <p:cNvSpPr txBox="1"/>
          <p:nvPr>
            <p:ph type="ctrTitle"/>
          </p:nvPr>
        </p:nvSpPr>
        <p:spPr>
          <a:xfrm>
            <a:off x="140475" y="258250"/>
            <a:ext cx="6051300" cy="14679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fr"/>
              <a:t>Your Title Goes Here</a:t>
            </a:r>
            <a:endParaRPr/>
          </a:p>
        </p:txBody>
      </p:sp>
      <p:sp>
        <p:nvSpPr>
          <p:cNvPr id="74" name="Google Shape;74;p15"/>
          <p:cNvSpPr txBox="1"/>
          <p:nvPr>
            <p:ph idx="1" type="subTitle"/>
          </p:nvPr>
        </p:nvSpPr>
        <p:spPr>
          <a:xfrm>
            <a:off x="140475" y="1726150"/>
            <a:ext cx="6263700" cy="1061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a:t>You may want to be more precise</a:t>
            </a:r>
            <a:endParaRPr/>
          </a:p>
        </p:txBody>
      </p:sp>
      <p:sp>
        <p:nvSpPr>
          <p:cNvPr id="75" name="Google Shape;75;p15"/>
          <p:cNvSpPr txBox="1"/>
          <p:nvPr>
            <p:ph idx="2" type="body"/>
          </p:nvPr>
        </p:nvSpPr>
        <p:spPr>
          <a:xfrm>
            <a:off x="6908800" y="2464900"/>
            <a:ext cx="2067300" cy="22086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r>
              <a:rPr lang="fr"/>
              <a:t>the authors names shoud be set here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4"/>
          <p:cNvSpPr txBox="1"/>
          <p:nvPr>
            <p:ph type="title"/>
          </p:nvPr>
        </p:nvSpPr>
        <p:spPr>
          <a:xfrm>
            <a:off x="311700" y="1402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2"/>
              </a:buClr>
              <a:buSzPct val="39285"/>
              <a:buFont typeface="Arial"/>
              <a:buNone/>
            </a:pPr>
            <a:r>
              <a:rPr lang="fr"/>
              <a:t>Write Your Topic or Idea</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6"/>
          <p:cNvSpPr txBox="1"/>
          <p:nvPr>
            <p:ph idx="1" type="body"/>
          </p:nvPr>
        </p:nvSpPr>
        <p:spPr>
          <a:xfrm>
            <a:off x="311700" y="3745950"/>
            <a:ext cx="5998800" cy="13110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7"/>
          <p:cNvSpPr txBox="1"/>
          <p:nvPr>
            <p:ph idx="2" type="body"/>
          </p:nvPr>
        </p:nvSpPr>
        <p:spPr>
          <a:xfrm>
            <a:off x="2288250" y="2300525"/>
            <a:ext cx="4567500" cy="411300"/>
          </a:xfrm>
          <a:prstGeom prst="rect">
            <a:avLst/>
          </a:prstGeom>
        </p:spPr>
        <p:txBody>
          <a:bodyPr anchorCtr="0" anchor="t" bIns="91425" lIns="91425" spcFirstLastPara="1" rIns="91425" wrap="square" tIns="91425">
            <a:normAutofit fontScale="85000" lnSpcReduction="20000"/>
          </a:bodyPr>
          <a:lstStyle/>
          <a:p>
            <a:pPr indent="0" lvl="0" marL="0" rtl="0" algn="ctr">
              <a:lnSpc>
                <a:spcPct val="140012"/>
              </a:lnSpc>
              <a:spcBef>
                <a:spcPts val="0"/>
              </a:spcBef>
              <a:spcAft>
                <a:spcPts val="0"/>
              </a:spcAft>
              <a:buClr>
                <a:srgbClr val="000000"/>
              </a:buClr>
              <a:buFont typeface="Arial"/>
              <a:buNone/>
            </a:pPr>
            <a:r>
              <a:rPr lang="fr" sz="1600">
                <a:latin typeface="Barlow Medium"/>
                <a:ea typeface="Barlow Medium"/>
                <a:cs typeface="Barlow Medium"/>
                <a:sym typeface="Barlow Medium"/>
              </a:rPr>
              <a:t>Write a closing statement or call-to-action here.</a:t>
            </a:r>
            <a:endParaRPr/>
          </a:p>
        </p:txBody>
      </p:sp>
      <p:sp>
        <p:nvSpPr>
          <p:cNvPr id="142" name="Google Shape;142;p27"/>
          <p:cNvSpPr txBox="1"/>
          <p:nvPr>
            <p:ph idx="1" type="body"/>
          </p:nvPr>
        </p:nvSpPr>
        <p:spPr>
          <a:xfrm>
            <a:off x="2288250" y="1542450"/>
            <a:ext cx="4567500" cy="6948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b="1" lang="fr" sz="3200"/>
              <a:t>Thank you !</a:t>
            </a:r>
            <a:endParaRPr b="1" sz="32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6"/>
          <p:cNvSpPr txBox="1"/>
          <p:nvPr>
            <p:ph type="title"/>
          </p:nvPr>
        </p:nvSpPr>
        <p:spPr>
          <a:xfrm>
            <a:off x="311700" y="137150"/>
            <a:ext cx="40968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fr"/>
              <a:t>Add an Agenda Page</a:t>
            </a:r>
            <a:endParaRPr/>
          </a:p>
        </p:txBody>
      </p:sp>
      <p:sp>
        <p:nvSpPr>
          <p:cNvPr id="81" name="Google Shape;81;p16"/>
          <p:cNvSpPr txBox="1"/>
          <p:nvPr>
            <p:ph idx="1" type="body"/>
          </p:nvPr>
        </p:nvSpPr>
        <p:spPr>
          <a:xfrm>
            <a:off x="311700" y="1008600"/>
            <a:ext cx="4044000" cy="3700500"/>
          </a:xfrm>
          <a:prstGeom prst="rect">
            <a:avLst/>
          </a:prstGeom>
        </p:spPr>
        <p:txBody>
          <a:bodyPr anchorCtr="0" anchor="t" bIns="91425" lIns="91425" spcFirstLastPara="1" rIns="91425" wrap="square" tIns="91425">
            <a:normAutofit/>
          </a:bodyPr>
          <a:lstStyle/>
          <a:p>
            <a:pPr indent="-304800" lvl="0" marL="457200" rtl="0" algn="l">
              <a:spcBef>
                <a:spcPts val="0"/>
              </a:spcBef>
              <a:spcAft>
                <a:spcPts val="0"/>
              </a:spcAft>
              <a:buSzPts val="1200"/>
              <a:buChar char="-"/>
            </a:pPr>
            <a:r>
              <a:rPr lang="fr"/>
              <a:t>step 1</a:t>
            </a:r>
            <a:endParaRPr/>
          </a:p>
          <a:p>
            <a:pPr indent="-304800" lvl="0" marL="457200" rtl="0" algn="l">
              <a:spcBef>
                <a:spcPts val="0"/>
              </a:spcBef>
              <a:spcAft>
                <a:spcPts val="0"/>
              </a:spcAft>
              <a:buSzPts val="1200"/>
              <a:buChar char="-"/>
            </a:pPr>
            <a:r>
              <a:rPr lang="fr"/>
              <a:t>step 2</a:t>
            </a:r>
            <a:endParaRPr/>
          </a:p>
          <a:p>
            <a:pPr indent="-304800" lvl="0" marL="457200" rtl="0" algn="l">
              <a:spcBef>
                <a:spcPts val="0"/>
              </a:spcBef>
              <a:spcAft>
                <a:spcPts val="0"/>
              </a:spcAft>
              <a:buSzPts val="1200"/>
              <a:buChar char="-"/>
            </a:pPr>
            <a:r>
              <a:rPr lang="fr"/>
              <a:t>step 3</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7"/>
          <p:cNvSpPr txBox="1"/>
          <p:nvPr>
            <p:ph type="title"/>
          </p:nvPr>
        </p:nvSpPr>
        <p:spPr>
          <a:xfrm>
            <a:off x="311700" y="1106125"/>
            <a:ext cx="8520600" cy="19635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Clr>
                <a:srgbClr val="000000"/>
              </a:buClr>
              <a:buFont typeface="Arial"/>
              <a:buNone/>
            </a:pPr>
            <a:r>
              <a:rPr b="1" lang="fr" sz="7500">
                <a:latin typeface="Barlow"/>
                <a:ea typeface="Barlow"/>
                <a:cs typeface="Barlow"/>
                <a:sym typeface="Barlow"/>
              </a:rPr>
              <a:t>123,456,789</a:t>
            </a:r>
            <a:endParaRPr/>
          </a:p>
        </p:txBody>
      </p:sp>
      <p:sp>
        <p:nvSpPr>
          <p:cNvPr id="87" name="Google Shape;87;p17"/>
          <p:cNvSpPr txBox="1"/>
          <p:nvPr>
            <p:ph idx="1" type="body"/>
          </p:nvPr>
        </p:nvSpPr>
        <p:spPr>
          <a:xfrm>
            <a:off x="311700" y="3152225"/>
            <a:ext cx="8520600" cy="1583100"/>
          </a:xfrm>
          <a:prstGeom prst="rect">
            <a:avLst/>
          </a:prstGeom>
        </p:spPr>
        <p:txBody>
          <a:bodyPr anchorCtr="0" anchor="t" bIns="91425" lIns="91425" spcFirstLastPara="1" rIns="91425" wrap="square" tIns="91425">
            <a:normAutofit/>
          </a:bodyPr>
          <a:lstStyle/>
          <a:p>
            <a:pPr indent="0" lvl="0" marL="0" rtl="0" algn="ctr">
              <a:lnSpc>
                <a:spcPct val="140012"/>
              </a:lnSpc>
              <a:spcBef>
                <a:spcPts val="0"/>
              </a:spcBef>
              <a:spcAft>
                <a:spcPts val="0"/>
              </a:spcAft>
              <a:buNone/>
            </a:pPr>
            <a:r>
              <a:rPr lang="fr" sz="1600">
                <a:solidFill>
                  <a:srgbClr val="F5F5EF"/>
                </a:solidFill>
                <a:latin typeface="Barlow Medium"/>
                <a:ea typeface="Barlow Medium"/>
                <a:cs typeface="Barlow Medium"/>
                <a:sym typeface="Barlow Medium"/>
              </a:rPr>
              <a:t>Elaborate on the featured statistic.</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8"/>
          <p:cNvSpPr txBox="1"/>
          <p:nvPr>
            <p:ph idx="1" type="body"/>
          </p:nvPr>
        </p:nvSpPr>
        <p:spPr>
          <a:xfrm>
            <a:off x="311700" y="4459175"/>
            <a:ext cx="5998800" cy="6843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98" name="Google Shape;98;p1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sp>
        <p:nvSpPr>
          <p:cNvPr id="99" name="Google Shape;99;p1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20"/>
          <p:cNvSpPr txBox="1"/>
          <p:nvPr>
            <p:ph idx="1" type="body"/>
          </p:nvPr>
        </p:nvSpPr>
        <p:spPr>
          <a:xfrm>
            <a:off x="1144050" y="782700"/>
            <a:ext cx="6855900" cy="3578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b="1" lang="fr" sz="3500"/>
              <a:t>Write Your Big Topic or Idea</a:t>
            </a:r>
            <a:endParaRPr b="1" sz="37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1"/>
          <p:cNvSpPr txBox="1"/>
          <p:nvPr>
            <p:ph type="title"/>
          </p:nvPr>
        </p:nvSpPr>
        <p:spPr>
          <a:xfrm>
            <a:off x="311700" y="38272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2"/>
          <p:cNvSpPr txBox="1"/>
          <p:nvPr>
            <p:ph type="title"/>
          </p:nvPr>
        </p:nvSpPr>
        <p:spPr>
          <a:xfrm>
            <a:off x="311700" y="1402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fr"/>
              <a:t>Write Your Topic or Idea</a:t>
            </a:r>
            <a:endParaRPr/>
          </a:p>
        </p:txBody>
      </p:sp>
      <p:sp>
        <p:nvSpPr>
          <p:cNvPr id="115" name="Google Shape;115;p22"/>
          <p:cNvSpPr txBox="1"/>
          <p:nvPr>
            <p:ph idx="1" type="body"/>
          </p:nvPr>
        </p:nvSpPr>
        <p:spPr>
          <a:xfrm>
            <a:off x="311700" y="827712"/>
            <a:ext cx="8520600" cy="3741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sz="1400"/>
              <a:t>Lorem ipsum dolor sit amet, consectetur adipiscing elit. Sed blandit tincidunt erat, eget viverra ipsum molestie nec. Suspendisse ac ligula tempus, lobortis neque faucibus, porttitor justo. Praesent nunc tellus, scelerisque ac libero nec, mollis auctor turpis. Sed est ex, consequat eu vestibulum quis, congue ut nisl. Nullam ultrices tristique metus at sagittis. Aenean commodo egestas nisl. Interdum et malesuada fames ac ante ipsum primis in faucibus. Donec at massa ullamcorper libero tempor aliquam id a nunc. Duis at nibh id nisl accumsan bibendum. Integer eu elit at libero aliquam efficitur eu sed massa. Morbi eget mattis sapien, a pellentesque mauris. Sed rutrum felis eget turpis semper condimentum. Suspendisse in ante eleifend, tincidunt lectus sit amet, iaculis nulla. Phasellus mi sem, venenatis sit amet maximus at, placerat non nibh. Duis sit amet euismod lacus. In consectetur congue vulputate.</a:t>
            </a:r>
            <a:endParaRPr sz="14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23"/>
          <p:cNvSpPr txBox="1"/>
          <p:nvPr>
            <p:ph type="title"/>
          </p:nvPr>
        </p:nvSpPr>
        <p:spPr>
          <a:xfrm>
            <a:off x="311700" y="1402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2"/>
              </a:buClr>
              <a:buSzPct val="39285"/>
              <a:buFont typeface="Arial"/>
              <a:buNone/>
            </a:pPr>
            <a:r>
              <a:rPr lang="fr"/>
              <a:t>Write Your Topic or Idea</a:t>
            </a:r>
            <a:endParaRPr/>
          </a:p>
        </p:txBody>
      </p:sp>
      <p:sp>
        <p:nvSpPr>
          <p:cNvPr id="121" name="Google Shape;121;p23"/>
          <p:cNvSpPr txBox="1"/>
          <p:nvPr>
            <p:ph idx="1" type="body"/>
          </p:nvPr>
        </p:nvSpPr>
        <p:spPr>
          <a:xfrm>
            <a:off x="311700" y="1152475"/>
            <a:ext cx="3999900" cy="3416400"/>
          </a:xfrm>
          <a:prstGeom prst="rect">
            <a:avLst/>
          </a:prstGeom>
        </p:spPr>
        <p:txBody>
          <a:bodyPr anchorCtr="0" anchor="t" bIns="91425" lIns="91425" spcFirstLastPara="1" rIns="91425" wrap="square" tIns="91425">
            <a:normAutofit fontScale="77500"/>
          </a:bodyPr>
          <a:lstStyle/>
          <a:p>
            <a:pPr indent="0" lvl="0" marL="0" rtl="0" algn="l">
              <a:spcBef>
                <a:spcPts val="0"/>
              </a:spcBef>
              <a:spcAft>
                <a:spcPts val="0"/>
              </a:spcAft>
              <a:buClr>
                <a:schemeClr val="dk2"/>
              </a:buClr>
              <a:buSzPct val="78571"/>
              <a:buFont typeface="Arial"/>
              <a:buNone/>
            </a:pPr>
            <a:r>
              <a:rPr lang="fr"/>
              <a:t>Lorem ipsum dolor sit amet, consectetur adipiscing elit. Sed blandit tincidunt erat, eget viverra ipsum molestie nec. Suspendisse ac ligula tempus, lobortis neque faucibus, porttitor justo. Praesent nunc tellus, scelerisque ac libero nec, mollis auctor turpis. Sed est ex, consequat eu vestibulum quis, congue ut nisl. Nullam ultrices tristique metus at sagittis. Aenean commodo egestas nisl. Interdum et malesuada fames ac ante ipsum primis in faucibus. Donec at massa ullamcorper libero tempor aliquam id a nunc. Duis at nibh id nisl accumsan bibendum. Integer eu elit at libero aliquam efficitur eu sed massa. Morbi eget mattis sapien, a pellentesque mauris. Sed rutrum felis eget turpis semper condimentum. Suspendisse in ante eleifend, tincidunt lectus sit amet, iaculis nulla. Phasellus mi sem, venenatis sit amet maximus at, placerat non nibh. Duis sit amet euismod lacus. In consectetur congue vulputate.</a:t>
            </a:r>
            <a:endParaRPr/>
          </a:p>
          <a:p>
            <a:pPr indent="0" lvl="0" marL="0" rtl="0" algn="l">
              <a:spcBef>
                <a:spcPts val="0"/>
              </a:spcBef>
              <a:spcAft>
                <a:spcPts val="0"/>
              </a:spcAft>
              <a:buNone/>
            </a:pPr>
            <a:r>
              <a:t/>
            </a:r>
            <a:endParaRPr/>
          </a:p>
        </p:txBody>
      </p:sp>
      <p:sp>
        <p:nvSpPr>
          <p:cNvPr id="122" name="Google Shape;122;p23"/>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fontScale="77500"/>
          </a:bodyPr>
          <a:lstStyle/>
          <a:p>
            <a:pPr indent="0" lvl="0" marL="0" rtl="0" algn="l">
              <a:spcBef>
                <a:spcPts val="0"/>
              </a:spcBef>
              <a:spcAft>
                <a:spcPts val="0"/>
              </a:spcAft>
              <a:buClr>
                <a:schemeClr val="dk2"/>
              </a:buClr>
              <a:buSzPct val="78571"/>
              <a:buFont typeface="Arial"/>
              <a:buNone/>
            </a:pPr>
            <a:r>
              <a:rPr lang="fr"/>
              <a:t>Lorem ipsum dolor sit amet, consectetur adipiscing elit. Sed blandit tincidunt erat, eget viverra ipsum molestie nec. Suspendisse ac ligula tempus, lobortis neque faucibus, porttitor justo. Praesent nunc tellus, scelerisque ac libero nec, mollis auctor turpis. Sed est ex, consequat eu vestibulum quis, congue ut nisl. Nullam ultrices tristique metus at sagittis. Aenean commodo egestas nisl. Interdum et malesuada fames ac ante ipsum primis in faucibus. Donec at massa ullamcorper libero tempor aliquam id a nunc. Duis at nibh id nisl accumsan bibendum. Integer eu elit at libero aliquam efficitur eu sed massa. Morbi eget mattis sapien, a pellentesque mauris. Sed rutrum felis eget turpis semper condimentum. Suspendisse in ante eleifend, tincidunt lectus sit amet, iaculis nulla. Phasellus mi sem, venenatis sit amet maximus at, placerat non nibh. Duis sit amet euismod lacus. In consectetur congue vulputate.</a:t>
            </a:r>
            <a:endParaRPr/>
          </a:p>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EPAL classroom Theme">
  <a:themeElements>
    <a:clrScheme name="Simple Light">
      <a:dk1>
        <a:srgbClr val="F3F3F3"/>
      </a:dk1>
      <a:lt1>
        <a:srgbClr val="DCDCDC"/>
      </a:lt1>
      <a:dk2>
        <a:srgbClr val="000000"/>
      </a:dk2>
      <a:lt2>
        <a:srgbClr val="6D9EEB"/>
      </a:lt2>
      <a:accent1>
        <a:srgbClr val="D0FFE1"/>
      </a:accent1>
      <a:accent2>
        <a:srgbClr val="D1D995"/>
      </a:accent2>
      <a:accent3>
        <a:srgbClr val="DBFEED"/>
      </a:accent3>
      <a:accent4>
        <a:srgbClr val="518F85"/>
      </a:accent4>
      <a:accent5>
        <a:srgbClr val="87754F"/>
      </a:accent5>
      <a:accent6>
        <a:srgbClr val="CC4125"/>
      </a:accent6>
      <a:hlink>
        <a:srgbClr val="DCDCD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